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316" r:id="rId4"/>
    <p:sldId id="353" r:id="rId5"/>
    <p:sldId id="352" r:id="rId6"/>
    <p:sldId id="298" r:id="rId7"/>
    <p:sldId id="345" r:id="rId8"/>
    <p:sldId id="363" r:id="rId9"/>
    <p:sldId id="324" r:id="rId10"/>
    <p:sldId id="343" r:id="rId11"/>
    <p:sldId id="326" r:id="rId12"/>
    <p:sldId id="327" r:id="rId13"/>
    <p:sldId id="332" r:id="rId14"/>
    <p:sldId id="333" r:id="rId15"/>
    <p:sldId id="299" r:id="rId16"/>
    <p:sldId id="359" r:id="rId17"/>
    <p:sldId id="330" r:id="rId18"/>
    <p:sldId id="354" r:id="rId19"/>
    <p:sldId id="311" r:id="rId20"/>
    <p:sldId id="360" r:id="rId21"/>
    <p:sldId id="361" r:id="rId22"/>
    <p:sldId id="362" r:id="rId2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58273" autoAdjust="0"/>
  </p:normalViewPr>
  <p:slideViewPr>
    <p:cSldViewPr>
      <p:cViewPr>
        <p:scale>
          <a:sx n="60" d="100"/>
          <a:sy n="60" d="100"/>
        </p:scale>
        <p:origin x="-21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8974386014248378E-2"/>
          <c:y val="3.7063317108562491E-2"/>
          <c:w val="0.88316847112860941"/>
          <c:h val="0.5329374792987643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Member Agency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Barrett</c:v>
                </c:pt>
                <c:pt idx="1">
                  <c:v>Cuyamaca</c:v>
                </c:pt>
                <c:pt idx="2">
                  <c:v>Dixon</c:v>
                </c:pt>
                <c:pt idx="3">
                  <c:v>El Capitan</c:v>
                </c:pt>
                <c:pt idx="4">
                  <c:v>Henshaw</c:v>
                </c:pt>
                <c:pt idx="5">
                  <c:v>Hodges</c:v>
                </c:pt>
                <c:pt idx="6">
                  <c:v>Jennings</c:v>
                </c:pt>
                <c:pt idx="7">
                  <c:v>Loveland</c:v>
                </c:pt>
                <c:pt idx="8">
                  <c:v>Lower Otay</c:v>
                </c:pt>
                <c:pt idx="9">
                  <c:v>Miramar</c:v>
                </c:pt>
                <c:pt idx="10">
                  <c:v>Morena</c:v>
                </c:pt>
                <c:pt idx="11">
                  <c:v>Murray</c:v>
                </c:pt>
                <c:pt idx="12">
                  <c:v>Olivenhain</c:v>
                </c:pt>
                <c:pt idx="13">
                  <c:v>Poway</c:v>
                </c:pt>
                <c:pt idx="14">
                  <c:v>Ramona</c:v>
                </c:pt>
                <c:pt idx="15">
                  <c:v>Red Mountain</c:v>
                </c:pt>
                <c:pt idx="16">
                  <c:v>San Dieguito</c:v>
                </c:pt>
                <c:pt idx="17">
                  <c:v>San Vicente</c:v>
                </c:pt>
                <c:pt idx="18">
                  <c:v>Sutherland</c:v>
                </c:pt>
                <c:pt idx="19">
                  <c:v>Sweetwater</c:v>
                </c:pt>
                <c:pt idx="20">
                  <c:v>Wohlford</c:v>
                </c:pt>
              </c:strCache>
            </c:strRef>
          </c:cat>
          <c:val>
            <c:numRef>
              <c:f>Sheet1!$B$2:$B$22</c:f>
              <c:numCache>
                <c:formatCode>0%</c:formatCode>
                <c:ptCount val="21"/>
                <c:pt idx="0">
                  <c:v>0.90465649458455299</c:v>
                </c:pt>
                <c:pt idx="1">
                  <c:v>0.10730933496034165</c:v>
                </c:pt>
                <c:pt idx="2">
                  <c:v>0.89754412893323055</c:v>
                </c:pt>
                <c:pt idx="3">
                  <c:v>0.77441559477691879</c:v>
                </c:pt>
                <c:pt idx="4">
                  <c:v>0.3620543129756254</c:v>
                </c:pt>
                <c:pt idx="5">
                  <c:v>0.96224257049353834</c:v>
                </c:pt>
                <c:pt idx="6">
                  <c:v>0.92089887640449686</c:v>
                </c:pt>
                <c:pt idx="7">
                  <c:v>1</c:v>
                </c:pt>
                <c:pt idx="8">
                  <c:v>0.72473439709149756</c:v>
                </c:pt>
                <c:pt idx="9">
                  <c:v>0.72500000000000064</c:v>
                </c:pt>
                <c:pt idx="10">
                  <c:v>0.26921881846791218</c:v>
                </c:pt>
                <c:pt idx="11">
                  <c:v>0.80149439601494399</c:v>
                </c:pt>
                <c:pt idx="12">
                  <c:v>0</c:v>
                </c:pt>
                <c:pt idx="13">
                  <c:v>0.9387387387387387</c:v>
                </c:pt>
                <c:pt idx="14">
                  <c:v>0.24230000000000004</c:v>
                </c:pt>
                <c:pt idx="15">
                  <c:v>0.89303370786516867</c:v>
                </c:pt>
                <c:pt idx="16">
                  <c:v>0.89229898074745118</c:v>
                </c:pt>
                <c:pt idx="17">
                  <c:v>0.38563600493549632</c:v>
                </c:pt>
                <c:pt idx="18">
                  <c:v>0.69041571216817366</c:v>
                </c:pt>
                <c:pt idx="19">
                  <c:v>0.52377933687097222</c:v>
                </c:pt>
                <c:pt idx="20">
                  <c:v>0.3608976329541963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Emergency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strRef>
              <c:f>Sheet1!$A$2:$A$22</c:f>
              <c:strCache>
                <c:ptCount val="21"/>
                <c:pt idx="0">
                  <c:v>Barrett</c:v>
                </c:pt>
                <c:pt idx="1">
                  <c:v>Cuyamaca</c:v>
                </c:pt>
                <c:pt idx="2">
                  <c:v>Dixon</c:v>
                </c:pt>
                <c:pt idx="3">
                  <c:v>El Capitan</c:v>
                </c:pt>
                <c:pt idx="4">
                  <c:v>Henshaw</c:v>
                </c:pt>
                <c:pt idx="5">
                  <c:v>Hodges</c:v>
                </c:pt>
                <c:pt idx="6">
                  <c:v>Jennings</c:v>
                </c:pt>
                <c:pt idx="7">
                  <c:v>Loveland</c:v>
                </c:pt>
                <c:pt idx="8">
                  <c:v>Lower Otay</c:v>
                </c:pt>
                <c:pt idx="9">
                  <c:v>Miramar</c:v>
                </c:pt>
                <c:pt idx="10">
                  <c:v>Morena</c:v>
                </c:pt>
                <c:pt idx="11">
                  <c:v>Murray</c:v>
                </c:pt>
                <c:pt idx="12">
                  <c:v>Olivenhain</c:v>
                </c:pt>
                <c:pt idx="13">
                  <c:v>Poway</c:v>
                </c:pt>
                <c:pt idx="14">
                  <c:v>Ramona</c:v>
                </c:pt>
                <c:pt idx="15">
                  <c:v>Red Mountain</c:v>
                </c:pt>
                <c:pt idx="16">
                  <c:v>San Dieguito</c:v>
                </c:pt>
                <c:pt idx="17">
                  <c:v>San Vicente</c:v>
                </c:pt>
                <c:pt idx="18">
                  <c:v>Sutherland</c:v>
                </c:pt>
                <c:pt idx="19">
                  <c:v>Sweetwater</c:v>
                </c:pt>
                <c:pt idx="20">
                  <c:v>Wohlford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12" formatCode="0%">
                  <c:v>0.64544757755456184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Water Authority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Barrett</c:v>
                </c:pt>
                <c:pt idx="1">
                  <c:v>Cuyamaca</c:v>
                </c:pt>
                <c:pt idx="2">
                  <c:v>Dixon</c:v>
                </c:pt>
                <c:pt idx="3">
                  <c:v>El Capitan</c:v>
                </c:pt>
                <c:pt idx="4">
                  <c:v>Henshaw</c:v>
                </c:pt>
                <c:pt idx="5">
                  <c:v>Hodges</c:v>
                </c:pt>
                <c:pt idx="6">
                  <c:v>Jennings</c:v>
                </c:pt>
                <c:pt idx="7">
                  <c:v>Loveland</c:v>
                </c:pt>
                <c:pt idx="8">
                  <c:v>Lower Otay</c:v>
                </c:pt>
                <c:pt idx="9">
                  <c:v>Miramar</c:v>
                </c:pt>
                <c:pt idx="10">
                  <c:v>Morena</c:v>
                </c:pt>
                <c:pt idx="11">
                  <c:v>Murray</c:v>
                </c:pt>
                <c:pt idx="12">
                  <c:v>Olivenhain</c:v>
                </c:pt>
                <c:pt idx="13">
                  <c:v>Poway</c:v>
                </c:pt>
                <c:pt idx="14">
                  <c:v>Ramona</c:v>
                </c:pt>
                <c:pt idx="15">
                  <c:v>Red Mountain</c:v>
                </c:pt>
                <c:pt idx="16">
                  <c:v>San Dieguito</c:v>
                </c:pt>
                <c:pt idx="17">
                  <c:v>San Vicente</c:v>
                </c:pt>
                <c:pt idx="18">
                  <c:v>Sutherland</c:v>
                </c:pt>
                <c:pt idx="19">
                  <c:v>Sweetwater</c:v>
                </c:pt>
                <c:pt idx="20">
                  <c:v>Wohlford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3" formatCode="0%">
                  <c:v>0.11436347035201722</c:v>
                </c:pt>
                <c:pt idx="8" formatCode="0%">
                  <c:v>0.11850131286608771</c:v>
                </c:pt>
                <c:pt idx="12" formatCode="0%">
                  <c:v>0.15736818750252185</c:v>
                </c:pt>
                <c:pt idx="17" formatCode="0%">
                  <c:v>3.1496256950338253E-2</c:v>
                </c:pt>
                <c:pt idx="19" formatCode="0%">
                  <c:v>0.19794152213397928</c:v>
                </c:pt>
              </c:numCache>
            </c:numRef>
          </c:val>
        </c:ser>
        <c:overlap val="100"/>
        <c:axId val="124569856"/>
        <c:axId val="123858944"/>
      </c:barChart>
      <c:catAx>
        <c:axId val="124569856"/>
        <c:scaling>
          <c:orientation val="minMax"/>
        </c:scaling>
        <c:axPos val="b"/>
        <c:tickLblPos val="nextTo"/>
        <c:crossAx val="123858944"/>
        <c:crosses val="autoZero"/>
        <c:auto val="1"/>
        <c:lblAlgn val="ctr"/>
        <c:lblOffset val="100"/>
      </c:catAx>
      <c:valAx>
        <c:axId val="12385894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245698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SSOA/SSS Take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43823.594999999994</c:v>
                </c:pt>
                <c:pt idx="1">
                  <c:v>49156.135000000002</c:v>
                </c:pt>
                <c:pt idx="2">
                  <c:v>44101.279999999999</c:v>
                </c:pt>
                <c:pt idx="3">
                  <c:v>37453.18</c:v>
                </c:pt>
                <c:pt idx="5">
                  <c:v>54216.7</c:v>
                </c:pt>
                <c:pt idx="6">
                  <c:v>56907.6</c:v>
                </c:pt>
                <c:pt idx="7">
                  <c:v>58028</c:v>
                </c:pt>
                <c:pt idx="8">
                  <c:v>41411.4</c:v>
                </c:pt>
                <c:pt idx="9">
                  <c:v>28583.1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Production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cat>
            <c:numRef>
              <c:f>Sheet1!$A$2:$A$11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127106.3</c:v>
                </c:pt>
                <c:pt idx="1">
                  <c:v>85398</c:v>
                </c:pt>
                <c:pt idx="2">
                  <c:v>57710.9</c:v>
                </c:pt>
                <c:pt idx="3">
                  <c:v>46655.7</c:v>
                </c:pt>
                <c:pt idx="4">
                  <c:v>39467.300000000003</c:v>
                </c:pt>
                <c:pt idx="5">
                  <c:v>27816.2</c:v>
                </c:pt>
                <c:pt idx="6">
                  <c:v>52185.3</c:v>
                </c:pt>
                <c:pt idx="7">
                  <c:v>88540.7</c:v>
                </c:pt>
                <c:pt idx="8">
                  <c:v>47665.7</c:v>
                </c:pt>
                <c:pt idx="9">
                  <c:v>47571</c:v>
                </c:pt>
              </c:numCache>
            </c:numRef>
          </c:val>
        </c:ser>
        <c:overlap val="100"/>
        <c:axId val="155686784"/>
        <c:axId val="155688320"/>
      </c:barChart>
      <c:catAx>
        <c:axId val="155686784"/>
        <c:scaling>
          <c:orientation val="minMax"/>
        </c:scaling>
        <c:axPos val="b"/>
        <c:numFmt formatCode="General" sourceLinked="1"/>
        <c:tickLblPos val="nextTo"/>
        <c:crossAx val="155688320"/>
        <c:crosses val="autoZero"/>
        <c:auto val="1"/>
        <c:lblAlgn val="ctr"/>
        <c:lblOffset val="100"/>
      </c:catAx>
      <c:valAx>
        <c:axId val="155688320"/>
        <c:scaling>
          <c:orientation val="minMax"/>
        </c:scaling>
        <c:axPos val="l"/>
        <c:majorGridlines/>
        <c:numFmt formatCode="#,##0" sourceLinked="1"/>
        <c:tickLblPos val="nextTo"/>
        <c:crossAx val="155686784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cat>
            <c:numRef>
              <c:f>Sheet1!$A$2:$A$366</c:f>
              <c:numCache>
                <c:formatCode>m/d/yyyy</c:formatCode>
                <c:ptCount val="365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39088</c:v>
                </c:pt>
                <c:pt idx="6">
                  <c:v>39089</c:v>
                </c:pt>
                <c:pt idx="7">
                  <c:v>39090</c:v>
                </c:pt>
                <c:pt idx="8">
                  <c:v>39091</c:v>
                </c:pt>
                <c:pt idx="9">
                  <c:v>39092</c:v>
                </c:pt>
                <c:pt idx="10">
                  <c:v>39093</c:v>
                </c:pt>
                <c:pt idx="11">
                  <c:v>39094</c:v>
                </c:pt>
                <c:pt idx="12">
                  <c:v>39095</c:v>
                </c:pt>
                <c:pt idx="13">
                  <c:v>39096</c:v>
                </c:pt>
                <c:pt idx="14">
                  <c:v>39097</c:v>
                </c:pt>
                <c:pt idx="15">
                  <c:v>39098</c:v>
                </c:pt>
                <c:pt idx="16">
                  <c:v>39099</c:v>
                </c:pt>
                <c:pt idx="17">
                  <c:v>39100</c:v>
                </c:pt>
                <c:pt idx="18">
                  <c:v>39101</c:v>
                </c:pt>
                <c:pt idx="19">
                  <c:v>39102</c:v>
                </c:pt>
                <c:pt idx="20">
                  <c:v>39103</c:v>
                </c:pt>
                <c:pt idx="21">
                  <c:v>39104</c:v>
                </c:pt>
                <c:pt idx="22">
                  <c:v>39105</c:v>
                </c:pt>
                <c:pt idx="23">
                  <c:v>39106</c:v>
                </c:pt>
                <c:pt idx="24">
                  <c:v>39107</c:v>
                </c:pt>
                <c:pt idx="25">
                  <c:v>39108</c:v>
                </c:pt>
                <c:pt idx="26">
                  <c:v>39109</c:v>
                </c:pt>
                <c:pt idx="27">
                  <c:v>39110</c:v>
                </c:pt>
                <c:pt idx="28">
                  <c:v>39111</c:v>
                </c:pt>
                <c:pt idx="29">
                  <c:v>39112</c:v>
                </c:pt>
                <c:pt idx="30">
                  <c:v>39113</c:v>
                </c:pt>
                <c:pt idx="31">
                  <c:v>39114</c:v>
                </c:pt>
                <c:pt idx="32">
                  <c:v>39115</c:v>
                </c:pt>
                <c:pt idx="33">
                  <c:v>39116</c:v>
                </c:pt>
                <c:pt idx="34">
                  <c:v>39117</c:v>
                </c:pt>
                <c:pt idx="35">
                  <c:v>39118</c:v>
                </c:pt>
                <c:pt idx="36">
                  <c:v>39119</c:v>
                </c:pt>
                <c:pt idx="37">
                  <c:v>39120</c:v>
                </c:pt>
                <c:pt idx="38">
                  <c:v>39121</c:v>
                </c:pt>
                <c:pt idx="39">
                  <c:v>39122</c:v>
                </c:pt>
                <c:pt idx="40">
                  <c:v>39123</c:v>
                </c:pt>
                <c:pt idx="41">
                  <c:v>39124</c:v>
                </c:pt>
                <c:pt idx="42">
                  <c:v>39125</c:v>
                </c:pt>
                <c:pt idx="43">
                  <c:v>39126</c:v>
                </c:pt>
                <c:pt idx="44">
                  <c:v>39127</c:v>
                </c:pt>
                <c:pt idx="45">
                  <c:v>39128</c:v>
                </c:pt>
                <c:pt idx="46">
                  <c:v>39129</c:v>
                </c:pt>
                <c:pt idx="47">
                  <c:v>39130</c:v>
                </c:pt>
                <c:pt idx="48">
                  <c:v>39131</c:v>
                </c:pt>
                <c:pt idx="49">
                  <c:v>39132</c:v>
                </c:pt>
                <c:pt idx="50">
                  <c:v>39133</c:v>
                </c:pt>
                <c:pt idx="51">
                  <c:v>39134</c:v>
                </c:pt>
                <c:pt idx="52">
                  <c:v>39135</c:v>
                </c:pt>
                <c:pt idx="53">
                  <c:v>39136</c:v>
                </c:pt>
                <c:pt idx="54">
                  <c:v>39137</c:v>
                </c:pt>
                <c:pt idx="55">
                  <c:v>39138</c:v>
                </c:pt>
                <c:pt idx="56">
                  <c:v>39139</c:v>
                </c:pt>
                <c:pt idx="57">
                  <c:v>39140</c:v>
                </c:pt>
                <c:pt idx="58">
                  <c:v>39141</c:v>
                </c:pt>
                <c:pt idx="59">
                  <c:v>39142</c:v>
                </c:pt>
                <c:pt idx="60">
                  <c:v>39143</c:v>
                </c:pt>
                <c:pt idx="61">
                  <c:v>39144</c:v>
                </c:pt>
                <c:pt idx="62">
                  <c:v>39145</c:v>
                </c:pt>
                <c:pt idx="63">
                  <c:v>39146</c:v>
                </c:pt>
                <c:pt idx="64">
                  <c:v>39147</c:v>
                </c:pt>
                <c:pt idx="65">
                  <c:v>39148</c:v>
                </c:pt>
                <c:pt idx="66">
                  <c:v>39149</c:v>
                </c:pt>
                <c:pt idx="67">
                  <c:v>39150</c:v>
                </c:pt>
                <c:pt idx="68">
                  <c:v>39151</c:v>
                </c:pt>
                <c:pt idx="69">
                  <c:v>39152</c:v>
                </c:pt>
                <c:pt idx="70">
                  <c:v>39153</c:v>
                </c:pt>
                <c:pt idx="71">
                  <c:v>39154</c:v>
                </c:pt>
                <c:pt idx="72">
                  <c:v>39155</c:v>
                </c:pt>
                <c:pt idx="73">
                  <c:v>39156</c:v>
                </c:pt>
                <c:pt idx="74">
                  <c:v>39157</c:v>
                </c:pt>
                <c:pt idx="75">
                  <c:v>39158</c:v>
                </c:pt>
                <c:pt idx="76">
                  <c:v>39159</c:v>
                </c:pt>
                <c:pt idx="77">
                  <c:v>39160</c:v>
                </c:pt>
                <c:pt idx="78">
                  <c:v>39161</c:v>
                </c:pt>
                <c:pt idx="79">
                  <c:v>39162</c:v>
                </c:pt>
                <c:pt idx="80">
                  <c:v>39163</c:v>
                </c:pt>
                <c:pt idx="81">
                  <c:v>39164</c:v>
                </c:pt>
                <c:pt idx="82">
                  <c:v>39165</c:v>
                </c:pt>
                <c:pt idx="83">
                  <c:v>39166</c:v>
                </c:pt>
                <c:pt idx="84">
                  <c:v>39167</c:v>
                </c:pt>
                <c:pt idx="85">
                  <c:v>39168</c:v>
                </c:pt>
                <c:pt idx="86">
                  <c:v>39169</c:v>
                </c:pt>
                <c:pt idx="87">
                  <c:v>39170</c:v>
                </c:pt>
                <c:pt idx="88">
                  <c:v>39171</c:v>
                </c:pt>
                <c:pt idx="89">
                  <c:v>39172</c:v>
                </c:pt>
                <c:pt idx="90">
                  <c:v>39173</c:v>
                </c:pt>
                <c:pt idx="91">
                  <c:v>39174</c:v>
                </c:pt>
                <c:pt idx="92">
                  <c:v>39175</c:v>
                </c:pt>
                <c:pt idx="93">
                  <c:v>39176</c:v>
                </c:pt>
                <c:pt idx="94">
                  <c:v>39177</c:v>
                </c:pt>
                <c:pt idx="95">
                  <c:v>39178</c:v>
                </c:pt>
                <c:pt idx="96">
                  <c:v>39179</c:v>
                </c:pt>
                <c:pt idx="97">
                  <c:v>39180</c:v>
                </c:pt>
                <c:pt idx="98">
                  <c:v>39181</c:v>
                </c:pt>
                <c:pt idx="99">
                  <c:v>39182</c:v>
                </c:pt>
                <c:pt idx="100">
                  <c:v>39183</c:v>
                </c:pt>
                <c:pt idx="101">
                  <c:v>39184</c:v>
                </c:pt>
                <c:pt idx="102">
                  <c:v>39185</c:v>
                </c:pt>
                <c:pt idx="103">
                  <c:v>39186</c:v>
                </c:pt>
                <c:pt idx="104">
                  <c:v>39187</c:v>
                </c:pt>
                <c:pt idx="105">
                  <c:v>39188</c:v>
                </c:pt>
                <c:pt idx="106">
                  <c:v>39189</c:v>
                </c:pt>
                <c:pt idx="107">
                  <c:v>39190</c:v>
                </c:pt>
                <c:pt idx="108">
                  <c:v>39191</c:v>
                </c:pt>
                <c:pt idx="109">
                  <c:v>39192</c:v>
                </c:pt>
                <c:pt idx="110">
                  <c:v>39193</c:v>
                </c:pt>
                <c:pt idx="111">
                  <c:v>39194</c:v>
                </c:pt>
                <c:pt idx="112">
                  <c:v>39195</c:v>
                </c:pt>
                <c:pt idx="113">
                  <c:v>39196</c:v>
                </c:pt>
                <c:pt idx="114">
                  <c:v>39197</c:v>
                </c:pt>
                <c:pt idx="115">
                  <c:v>39198</c:v>
                </c:pt>
                <c:pt idx="116">
                  <c:v>39199</c:v>
                </c:pt>
                <c:pt idx="117">
                  <c:v>39200</c:v>
                </c:pt>
                <c:pt idx="118">
                  <c:v>39201</c:v>
                </c:pt>
                <c:pt idx="119">
                  <c:v>39202</c:v>
                </c:pt>
                <c:pt idx="120">
                  <c:v>39203</c:v>
                </c:pt>
                <c:pt idx="121">
                  <c:v>39204</c:v>
                </c:pt>
                <c:pt idx="122">
                  <c:v>39205</c:v>
                </c:pt>
                <c:pt idx="123">
                  <c:v>39206</c:v>
                </c:pt>
                <c:pt idx="124">
                  <c:v>39207</c:v>
                </c:pt>
                <c:pt idx="125">
                  <c:v>39208</c:v>
                </c:pt>
                <c:pt idx="126">
                  <c:v>39209</c:v>
                </c:pt>
                <c:pt idx="127">
                  <c:v>39210</c:v>
                </c:pt>
                <c:pt idx="128">
                  <c:v>39211</c:v>
                </c:pt>
                <c:pt idx="129">
                  <c:v>39212</c:v>
                </c:pt>
                <c:pt idx="130">
                  <c:v>39213</c:v>
                </c:pt>
                <c:pt idx="131">
                  <c:v>39214</c:v>
                </c:pt>
                <c:pt idx="132">
                  <c:v>39215</c:v>
                </c:pt>
                <c:pt idx="133">
                  <c:v>39216</c:v>
                </c:pt>
                <c:pt idx="134">
                  <c:v>39217</c:v>
                </c:pt>
                <c:pt idx="135">
                  <c:v>39218</c:v>
                </c:pt>
                <c:pt idx="136">
                  <c:v>39219</c:v>
                </c:pt>
                <c:pt idx="137">
                  <c:v>39220</c:v>
                </c:pt>
                <c:pt idx="138">
                  <c:v>39221</c:v>
                </c:pt>
                <c:pt idx="139">
                  <c:v>39222</c:v>
                </c:pt>
                <c:pt idx="140">
                  <c:v>39223</c:v>
                </c:pt>
                <c:pt idx="141">
                  <c:v>39224</c:v>
                </c:pt>
                <c:pt idx="142">
                  <c:v>39225</c:v>
                </c:pt>
                <c:pt idx="143">
                  <c:v>39226</c:v>
                </c:pt>
                <c:pt idx="144">
                  <c:v>39227</c:v>
                </c:pt>
                <c:pt idx="145">
                  <c:v>39228</c:v>
                </c:pt>
                <c:pt idx="146">
                  <c:v>39229</c:v>
                </c:pt>
                <c:pt idx="147">
                  <c:v>39230</c:v>
                </c:pt>
                <c:pt idx="148">
                  <c:v>39231</c:v>
                </c:pt>
                <c:pt idx="149">
                  <c:v>39232</c:v>
                </c:pt>
                <c:pt idx="150">
                  <c:v>39233</c:v>
                </c:pt>
                <c:pt idx="151">
                  <c:v>39234</c:v>
                </c:pt>
                <c:pt idx="152">
                  <c:v>39235</c:v>
                </c:pt>
                <c:pt idx="153">
                  <c:v>39236</c:v>
                </c:pt>
                <c:pt idx="154">
                  <c:v>39237</c:v>
                </c:pt>
                <c:pt idx="155">
                  <c:v>39238</c:v>
                </c:pt>
                <c:pt idx="156">
                  <c:v>39239</c:v>
                </c:pt>
                <c:pt idx="157">
                  <c:v>39240</c:v>
                </c:pt>
                <c:pt idx="158">
                  <c:v>39241</c:v>
                </c:pt>
                <c:pt idx="159">
                  <c:v>39242</c:v>
                </c:pt>
                <c:pt idx="160">
                  <c:v>39243</c:v>
                </c:pt>
                <c:pt idx="161">
                  <c:v>39244</c:v>
                </c:pt>
                <c:pt idx="162">
                  <c:v>39245</c:v>
                </c:pt>
                <c:pt idx="163">
                  <c:v>39246</c:v>
                </c:pt>
                <c:pt idx="164">
                  <c:v>39247</c:v>
                </c:pt>
                <c:pt idx="165">
                  <c:v>39248</c:v>
                </c:pt>
                <c:pt idx="166">
                  <c:v>39249</c:v>
                </c:pt>
                <c:pt idx="167">
                  <c:v>39250</c:v>
                </c:pt>
                <c:pt idx="168">
                  <c:v>39251</c:v>
                </c:pt>
                <c:pt idx="169">
                  <c:v>39252</c:v>
                </c:pt>
                <c:pt idx="170">
                  <c:v>39253</c:v>
                </c:pt>
                <c:pt idx="171">
                  <c:v>39254</c:v>
                </c:pt>
                <c:pt idx="172">
                  <c:v>39255</c:v>
                </c:pt>
                <c:pt idx="173">
                  <c:v>39256</c:v>
                </c:pt>
                <c:pt idx="174">
                  <c:v>39257</c:v>
                </c:pt>
                <c:pt idx="175">
                  <c:v>39258</c:v>
                </c:pt>
                <c:pt idx="176">
                  <c:v>39259</c:v>
                </c:pt>
                <c:pt idx="177">
                  <c:v>39260</c:v>
                </c:pt>
                <c:pt idx="178">
                  <c:v>39261</c:v>
                </c:pt>
                <c:pt idx="179">
                  <c:v>39262</c:v>
                </c:pt>
                <c:pt idx="180">
                  <c:v>39263</c:v>
                </c:pt>
                <c:pt idx="181">
                  <c:v>39264</c:v>
                </c:pt>
                <c:pt idx="182">
                  <c:v>39265</c:v>
                </c:pt>
                <c:pt idx="183">
                  <c:v>39266</c:v>
                </c:pt>
                <c:pt idx="184">
                  <c:v>39267</c:v>
                </c:pt>
                <c:pt idx="185">
                  <c:v>39268</c:v>
                </c:pt>
                <c:pt idx="186">
                  <c:v>39269</c:v>
                </c:pt>
                <c:pt idx="187">
                  <c:v>39270</c:v>
                </c:pt>
                <c:pt idx="188">
                  <c:v>39271</c:v>
                </c:pt>
                <c:pt idx="189">
                  <c:v>39272</c:v>
                </c:pt>
                <c:pt idx="190">
                  <c:v>39273</c:v>
                </c:pt>
                <c:pt idx="191">
                  <c:v>39274</c:v>
                </c:pt>
                <c:pt idx="192">
                  <c:v>39275</c:v>
                </c:pt>
                <c:pt idx="193">
                  <c:v>39276</c:v>
                </c:pt>
                <c:pt idx="194">
                  <c:v>39277</c:v>
                </c:pt>
                <c:pt idx="195">
                  <c:v>39278</c:v>
                </c:pt>
                <c:pt idx="196">
                  <c:v>39279</c:v>
                </c:pt>
                <c:pt idx="197">
                  <c:v>39280</c:v>
                </c:pt>
                <c:pt idx="198">
                  <c:v>39281</c:v>
                </c:pt>
                <c:pt idx="199">
                  <c:v>39282</c:v>
                </c:pt>
                <c:pt idx="200">
                  <c:v>39283</c:v>
                </c:pt>
                <c:pt idx="201">
                  <c:v>39284</c:v>
                </c:pt>
                <c:pt idx="202">
                  <c:v>39285</c:v>
                </c:pt>
                <c:pt idx="203">
                  <c:v>39286</c:v>
                </c:pt>
                <c:pt idx="204">
                  <c:v>39287</c:v>
                </c:pt>
                <c:pt idx="205">
                  <c:v>39288</c:v>
                </c:pt>
                <c:pt idx="206">
                  <c:v>39289</c:v>
                </c:pt>
                <c:pt idx="207">
                  <c:v>39290</c:v>
                </c:pt>
                <c:pt idx="208">
                  <c:v>39291</c:v>
                </c:pt>
                <c:pt idx="209">
                  <c:v>39292</c:v>
                </c:pt>
                <c:pt idx="210">
                  <c:v>39293</c:v>
                </c:pt>
                <c:pt idx="211">
                  <c:v>39294</c:v>
                </c:pt>
                <c:pt idx="212">
                  <c:v>39295</c:v>
                </c:pt>
                <c:pt idx="213">
                  <c:v>39296</c:v>
                </c:pt>
                <c:pt idx="214">
                  <c:v>39297</c:v>
                </c:pt>
                <c:pt idx="215">
                  <c:v>39298</c:v>
                </c:pt>
                <c:pt idx="216">
                  <c:v>39299</c:v>
                </c:pt>
                <c:pt idx="217">
                  <c:v>39300</c:v>
                </c:pt>
                <c:pt idx="218">
                  <c:v>39301</c:v>
                </c:pt>
                <c:pt idx="219">
                  <c:v>39302</c:v>
                </c:pt>
                <c:pt idx="220">
                  <c:v>39303</c:v>
                </c:pt>
                <c:pt idx="221">
                  <c:v>39304</c:v>
                </c:pt>
                <c:pt idx="222">
                  <c:v>39305</c:v>
                </c:pt>
                <c:pt idx="223">
                  <c:v>39306</c:v>
                </c:pt>
                <c:pt idx="224">
                  <c:v>39307</c:v>
                </c:pt>
                <c:pt idx="225">
                  <c:v>39308</c:v>
                </c:pt>
                <c:pt idx="226">
                  <c:v>39309</c:v>
                </c:pt>
                <c:pt idx="227">
                  <c:v>39310</c:v>
                </c:pt>
                <c:pt idx="228">
                  <c:v>39311</c:v>
                </c:pt>
                <c:pt idx="229">
                  <c:v>39312</c:v>
                </c:pt>
                <c:pt idx="230">
                  <c:v>39313</c:v>
                </c:pt>
                <c:pt idx="231">
                  <c:v>39314</c:v>
                </c:pt>
                <c:pt idx="232">
                  <c:v>39315</c:v>
                </c:pt>
                <c:pt idx="233">
                  <c:v>39316</c:v>
                </c:pt>
                <c:pt idx="234">
                  <c:v>39317</c:v>
                </c:pt>
                <c:pt idx="235">
                  <c:v>39318</c:v>
                </c:pt>
                <c:pt idx="236">
                  <c:v>39319</c:v>
                </c:pt>
                <c:pt idx="237">
                  <c:v>39320</c:v>
                </c:pt>
                <c:pt idx="238">
                  <c:v>39321</c:v>
                </c:pt>
                <c:pt idx="239">
                  <c:v>39322</c:v>
                </c:pt>
                <c:pt idx="240">
                  <c:v>39323</c:v>
                </c:pt>
                <c:pt idx="241">
                  <c:v>39324</c:v>
                </c:pt>
                <c:pt idx="242">
                  <c:v>39325</c:v>
                </c:pt>
                <c:pt idx="243">
                  <c:v>39326</c:v>
                </c:pt>
                <c:pt idx="244">
                  <c:v>39327</c:v>
                </c:pt>
                <c:pt idx="245">
                  <c:v>39328</c:v>
                </c:pt>
                <c:pt idx="246">
                  <c:v>39329</c:v>
                </c:pt>
                <c:pt idx="247">
                  <c:v>39330</c:v>
                </c:pt>
                <c:pt idx="248">
                  <c:v>39331</c:v>
                </c:pt>
                <c:pt idx="249">
                  <c:v>39332</c:v>
                </c:pt>
                <c:pt idx="250">
                  <c:v>39333</c:v>
                </c:pt>
                <c:pt idx="251">
                  <c:v>39334</c:v>
                </c:pt>
                <c:pt idx="252">
                  <c:v>39335</c:v>
                </c:pt>
                <c:pt idx="253">
                  <c:v>39336</c:v>
                </c:pt>
                <c:pt idx="254">
                  <c:v>39337</c:v>
                </c:pt>
                <c:pt idx="255">
                  <c:v>39338</c:v>
                </c:pt>
                <c:pt idx="256">
                  <c:v>39339</c:v>
                </c:pt>
                <c:pt idx="257">
                  <c:v>39340</c:v>
                </c:pt>
                <c:pt idx="258">
                  <c:v>39341</c:v>
                </c:pt>
                <c:pt idx="259">
                  <c:v>39342</c:v>
                </c:pt>
                <c:pt idx="260">
                  <c:v>39343</c:v>
                </c:pt>
                <c:pt idx="261">
                  <c:v>39344</c:v>
                </c:pt>
                <c:pt idx="262">
                  <c:v>39345</c:v>
                </c:pt>
                <c:pt idx="263">
                  <c:v>39346</c:v>
                </c:pt>
                <c:pt idx="264">
                  <c:v>39347</c:v>
                </c:pt>
                <c:pt idx="265">
                  <c:v>39348</c:v>
                </c:pt>
                <c:pt idx="266">
                  <c:v>39349</c:v>
                </c:pt>
                <c:pt idx="267">
                  <c:v>39350</c:v>
                </c:pt>
                <c:pt idx="268">
                  <c:v>39351</c:v>
                </c:pt>
                <c:pt idx="269">
                  <c:v>39352</c:v>
                </c:pt>
                <c:pt idx="270">
                  <c:v>39353</c:v>
                </c:pt>
                <c:pt idx="271">
                  <c:v>39354</c:v>
                </c:pt>
                <c:pt idx="272">
                  <c:v>39355</c:v>
                </c:pt>
                <c:pt idx="273">
                  <c:v>39356</c:v>
                </c:pt>
                <c:pt idx="274">
                  <c:v>39357</c:v>
                </c:pt>
                <c:pt idx="275">
                  <c:v>39358</c:v>
                </c:pt>
                <c:pt idx="276">
                  <c:v>39359</c:v>
                </c:pt>
                <c:pt idx="277">
                  <c:v>39360</c:v>
                </c:pt>
                <c:pt idx="278">
                  <c:v>39361</c:v>
                </c:pt>
                <c:pt idx="279">
                  <c:v>39362</c:v>
                </c:pt>
                <c:pt idx="280">
                  <c:v>39363</c:v>
                </c:pt>
                <c:pt idx="281">
                  <c:v>39364</c:v>
                </c:pt>
                <c:pt idx="282">
                  <c:v>39365</c:v>
                </c:pt>
                <c:pt idx="283">
                  <c:v>39366</c:v>
                </c:pt>
                <c:pt idx="284">
                  <c:v>39367</c:v>
                </c:pt>
                <c:pt idx="285">
                  <c:v>39368</c:v>
                </c:pt>
                <c:pt idx="286">
                  <c:v>39369</c:v>
                </c:pt>
                <c:pt idx="287">
                  <c:v>39370</c:v>
                </c:pt>
                <c:pt idx="288">
                  <c:v>39371</c:v>
                </c:pt>
                <c:pt idx="289">
                  <c:v>39372</c:v>
                </c:pt>
                <c:pt idx="290">
                  <c:v>39373</c:v>
                </c:pt>
                <c:pt idx="291">
                  <c:v>39374</c:v>
                </c:pt>
                <c:pt idx="292">
                  <c:v>39375</c:v>
                </c:pt>
                <c:pt idx="293">
                  <c:v>39376</c:v>
                </c:pt>
                <c:pt idx="294">
                  <c:v>39377</c:v>
                </c:pt>
                <c:pt idx="295">
                  <c:v>39378</c:v>
                </c:pt>
                <c:pt idx="296">
                  <c:v>39379</c:v>
                </c:pt>
                <c:pt idx="297">
                  <c:v>39380</c:v>
                </c:pt>
                <c:pt idx="298">
                  <c:v>39381</c:v>
                </c:pt>
                <c:pt idx="299">
                  <c:v>39382</c:v>
                </c:pt>
                <c:pt idx="300">
                  <c:v>39383</c:v>
                </c:pt>
                <c:pt idx="301">
                  <c:v>39384</c:v>
                </c:pt>
                <c:pt idx="302">
                  <c:v>39385</c:v>
                </c:pt>
                <c:pt idx="303">
                  <c:v>39386</c:v>
                </c:pt>
                <c:pt idx="304">
                  <c:v>39387</c:v>
                </c:pt>
                <c:pt idx="305">
                  <c:v>39388</c:v>
                </c:pt>
                <c:pt idx="306">
                  <c:v>39389</c:v>
                </c:pt>
                <c:pt idx="307">
                  <c:v>39390</c:v>
                </c:pt>
                <c:pt idx="308">
                  <c:v>39391</c:v>
                </c:pt>
                <c:pt idx="309">
                  <c:v>39392</c:v>
                </c:pt>
                <c:pt idx="310">
                  <c:v>39393</c:v>
                </c:pt>
                <c:pt idx="311">
                  <c:v>39394</c:v>
                </c:pt>
                <c:pt idx="312">
                  <c:v>39395</c:v>
                </c:pt>
                <c:pt idx="313">
                  <c:v>39396</c:v>
                </c:pt>
                <c:pt idx="314">
                  <c:v>39397</c:v>
                </c:pt>
                <c:pt idx="315">
                  <c:v>39398</c:v>
                </c:pt>
                <c:pt idx="316">
                  <c:v>39399</c:v>
                </c:pt>
                <c:pt idx="317">
                  <c:v>39400</c:v>
                </c:pt>
                <c:pt idx="318">
                  <c:v>39401</c:v>
                </c:pt>
                <c:pt idx="319">
                  <c:v>39402</c:v>
                </c:pt>
                <c:pt idx="320">
                  <c:v>39403</c:v>
                </c:pt>
                <c:pt idx="321">
                  <c:v>39404</c:v>
                </c:pt>
                <c:pt idx="322">
                  <c:v>39405</c:v>
                </c:pt>
                <c:pt idx="323">
                  <c:v>39406</c:v>
                </c:pt>
                <c:pt idx="324">
                  <c:v>39407</c:v>
                </c:pt>
                <c:pt idx="325">
                  <c:v>39408</c:v>
                </c:pt>
                <c:pt idx="326">
                  <c:v>39409</c:v>
                </c:pt>
                <c:pt idx="327">
                  <c:v>39410</c:v>
                </c:pt>
                <c:pt idx="328">
                  <c:v>39411</c:v>
                </c:pt>
                <c:pt idx="329">
                  <c:v>39412</c:v>
                </c:pt>
                <c:pt idx="330">
                  <c:v>39413</c:v>
                </c:pt>
                <c:pt idx="331">
                  <c:v>39414</c:v>
                </c:pt>
                <c:pt idx="332">
                  <c:v>39415</c:v>
                </c:pt>
                <c:pt idx="333">
                  <c:v>39416</c:v>
                </c:pt>
                <c:pt idx="334">
                  <c:v>39417</c:v>
                </c:pt>
                <c:pt idx="335">
                  <c:v>39418</c:v>
                </c:pt>
                <c:pt idx="336">
                  <c:v>39419</c:v>
                </c:pt>
                <c:pt idx="337">
                  <c:v>39420</c:v>
                </c:pt>
                <c:pt idx="338">
                  <c:v>39421</c:v>
                </c:pt>
                <c:pt idx="339">
                  <c:v>39422</c:v>
                </c:pt>
                <c:pt idx="340">
                  <c:v>39423</c:v>
                </c:pt>
                <c:pt idx="341">
                  <c:v>39424</c:v>
                </c:pt>
                <c:pt idx="342">
                  <c:v>39425</c:v>
                </c:pt>
                <c:pt idx="343">
                  <c:v>39426</c:v>
                </c:pt>
                <c:pt idx="344">
                  <c:v>39427</c:v>
                </c:pt>
                <c:pt idx="345">
                  <c:v>39428</c:v>
                </c:pt>
                <c:pt idx="346">
                  <c:v>39429</c:v>
                </c:pt>
                <c:pt idx="347">
                  <c:v>39430</c:v>
                </c:pt>
                <c:pt idx="348">
                  <c:v>39431</c:v>
                </c:pt>
                <c:pt idx="349">
                  <c:v>39432</c:v>
                </c:pt>
                <c:pt idx="350">
                  <c:v>39433</c:v>
                </c:pt>
                <c:pt idx="351">
                  <c:v>39434</c:v>
                </c:pt>
                <c:pt idx="352">
                  <c:v>39435</c:v>
                </c:pt>
                <c:pt idx="353">
                  <c:v>39436</c:v>
                </c:pt>
                <c:pt idx="354">
                  <c:v>39437</c:v>
                </c:pt>
                <c:pt idx="355">
                  <c:v>39438</c:v>
                </c:pt>
                <c:pt idx="356">
                  <c:v>39439</c:v>
                </c:pt>
                <c:pt idx="357">
                  <c:v>39440</c:v>
                </c:pt>
                <c:pt idx="358">
                  <c:v>39441</c:v>
                </c:pt>
                <c:pt idx="359">
                  <c:v>39442</c:v>
                </c:pt>
                <c:pt idx="360">
                  <c:v>39443</c:v>
                </c:pt>
                <c:pt idx="361">
                  <c:v>39444</c:v>
                </c:pt>
                <c:pt idx="362">
                  <c:v>39445</c:v>
                </c:pt>
                <c:pt idx="363">
                  <c:v>39446</c:v>
                </c:pt>
                <c:pt idx="364">
                  <c:v>39447</c:v>
                </c:pt>
              </c:numCache>
            </c:numRef>
          </c:cat>
          <c:val>
            <c:numRef>
              <c:f>Sheet1!$B$2:$B$366</c:f>
              <c:numCache>
                <c:formatCode>0.00</c:formatCode>
                <c:ptCount val="365"/>
                <c:pt idx="0">
                  <c:v>737.76666666666665</c:v>
                </c:pt>
                <c:pt idx="1">
                  <c:v>813.71666666666681</c:v>
                </c:pt>
                <c:pt idx="2">
                  <c:v>876.68333333333362</c:v>
                </c:pt>
                <c:pt idx="3">
                  <c:v>874.91666666666674</c:v>
                </c:pt>
                <c:pt idx="4">
                  <c:v>754.16666666666674</c:v>
                </c:pt>
                <c:pt idx="5">
                  <c:v>739.40000000000009</c:v>
                </c:pt>
                <c:pt idx="6">
                  <c:v>762.61666666666679</c:v>
                </c:pt>
                <c:pt idx="7">
                  <c:v>831.75</c:v>
                </c:pt>
                <c:pt idx="8">
                  <c:v>887.3499999999998</c:v>
                </c:pt>
                <c:pt idx="9">
                  <c:v>880.21666666666681</c:v>
                </c:pt>
                <c:pt idx="10">
                  <c:v>853.30000000000007</c:v>
                </c:pt>
                <c:pt idx="11">
                  <c:v>812.73333333333346</c:v>
                </c:pt>
                <c:pt idx="12">
                  <c:v>890.6</c:v>
                </c:pt>
                <c:pt idx="13">
                  <c:v>908.8</c:v>
                </c:pt>
                <c:pt idx="14">
                  <c:v>952.36666666666667</c:v>
                </c:pt>
                <c:pt idx="15">
                  <c:v>1002.5166666666669</c:v>
                </c:pt>
                <c:pt idx="16">
                  <c:v>884.43333333333339</c:v>
                </c:pt>
                <c:pt idx="17">
                  <c:v>869.11666666666679</c:v>
                </c:pt>
                <c:pt idx="18">
                  <c:v>868.31666666666672</c:v>
                </c:pt>
                <c:pt idx="19">
                  <c:v>873.13333333333355</c:v>
                </c:pt>
                <c:pt idx="20">
                  <c:v>835.06666666666661</c:v>
                </c:pt>
                <c:pt idx="21">
                  <c:v>867.01666666666688</c:v>
                </c:pt>
                <c:pt idx="22">
                  <c:v>889.26666666666665</c:v>
                </c:pt>
                <c:pt idx="23">
                  <c:v>899.75</c:v>
                </c:pt>
                <c:pt idx="24">
                  <c:v>935.34999999999991</c:v>
                </c:pt>
                <c:pt idx="25">
                  <c:v>968.21666666666681</c:v>
                </c:pt>
                <c:pt idx="26">
                  <c:v>950.84999999999991</c:v>
                </c:pt>
                <c:pt idx="27">
                  <c:v>903.13333333333355</c:v>
                </c:pt>
                <c:pt idx="28">
                  <c:v>854.03333333333342</c:v>
                </c:pt>
                <c:pt idx="29">
                  <c:v>828.83333333333337</c:v>
                </c:pt>
                <c:pt idx="30">
                  <c:v>732.16666666666674</c:v>
                </c:pt>
                <c:pt idx="31">
                  <c:v>700.6166666666669</c:v>
                </c:pt>
                <c:pt idx="32">
                  <c:v>691.3</c:v>
                </c:pt>
                <c:pt idx="33">
                  <c:v>698.63333333333355</c:v>
                </c:pt>
                <c:pt idx="34">
                  <c:v>726.03333333333342</c:v>
                </c:pt>
                <c:pt idx="35">
                  <c:v>799.4666666666667</c:v>
                </c:pt>
                <c:pt idx="36">
                  <c:v>827.56666666666661</c:v>
                </c:pt>
                <c:pt idx="37">
                  <c:v>813.66666666666674</c:v>
                </c:pt>
                <c:pt idx="38">
                  <c:v>861.26666666666665</c:v>
                </c:pt>
                <c:pt idx="39">
                  <c:v>845.98333333333346</c:v>
                </c:pt>
                <c:pt idx="40">
                  <c:v>799.63333333333344</c:v>
                </c:pt>
                <c:pt idx="41">
                  <c:v>738.41666666666663</c:v>
                </c:pt>
                <c:pt idx="42">
                  <c:v>705.16666666666674</c:v>
                </c:pt>
                <c:pt idx="43">
                  <c:v>703.15000000000009</c:v>
                </c:pt>
                <c:pt idx="44">
                  <c:v>712.06666666666661</c:v>
                </c:pt>
                <c:pt idx="45">
                  <c:v>736.26666666666688</c:v>
                </c:pt>
                <c:pt idx="46">
                  <c:v>737.53333333333353</c:v>
                </c:pt>
                <c:pt idx="47">
                  <c:v>751.33333333333348</c:v>
                </c:pt>
                <c:pt idx="48">
                  <c:v>768.48333333333346</c:v>
                </c:pt>
                <c:pt idx="49">
                  <c:v>730.31666666666672</c:v>
                </c:pt>
                <c:pt idx="50">
                  <c:v>683.06666666666672</c:v>
                </c:pt>
                <c:pt idx="51">
                  <c:v>669.4</c:v>
                </c:pt>
                <c:pt idx="52">
                  <c:v>633.6166666666669</c:v>
                </c:pt>
                <c:pt idx="53">
                  <c:v>613.31666666666672</c:v>
                </c:pt>
                <c:pt idx="54">
                  <c:v>619.9666666666667</c:v>
                </c:pt>
                <c:pt idx="55">
                  <c:v>649.41666666666663</c:v>
                </c:pt>
                <c:pt idx="56">
                  <c:v>694.15</c:v>
                </c:pt>
                <c:pt idx="57">
                  <c:v>652.30000000000007</c:v>
                </c:pt>
                <c:pt idx="58">
                  <c:v>636.28333333333353</c:v>
                </c:pt>
                <c:pt idx="59">
                  <c:v>651.15</c:v>
                </c:pt>
                <c:pt idx="60">
                  <c:v>703.80000000000007</c:v>
                </c:pt>
                <c:pt idx="61">
                  <c:v>698.4</c:v>
                </c:pt>
                <c:pt idx="62">
                  <c:v>249.08333333333337</c:v>
                </c:pt>
                <c:pt idx="63">
                  <c:v>411.25</c:v>
                </c:pt>
                <c:pt idx="64">
                  <c:v>345.15000000000009</c:v>
                </c:pt>
                <c:pt idx="65">
                  <c:v>395.68333333333334</c:v>
                </c:pt>
                <c:pt idx="66">
                  <c:v>399.91666666666669</c:v>
                </c:pt>
                <c:pt idx="67">
                  <c:v>426.38333333333338</c:v>
                </c:pt>
                <c:pt idx="68">
                  <c:v>444.7166666666667</c:v>
                </c:pt>
                <c:pt idx="69">
                  <c:v>419.2</c:v>
                </c:pt>
                <c:pt idx="70">
                  <c:v>442.20000000000005</c:v>
                </c:pt>
                <c:pt idx="71">
                  <c:v>544.11666666666679</c:v>
                </c:pt>
                <c:pt idx="72">
                  <c:v>601.26666666666665</c:v>
                </c:pt>
                <c:pt idx="73">
                  <c:v>581.9666666666667</c:v>
                </c:pt>
                <c:pt idx="74">
                  <c:v>940.93333333333339</c:v>
                </c:pt>
                <c:pt idx="75">
                  <c:v>1012.8</c:v>
                </c:pt>
                <c:pt idx="76">
                  <c:v>980.26666666666665</c:v>
                </c:pt>
                <c:pt idx="77">
                  <c:v>792.55</c:v>
                </c:pt>
                <c:pt idx="78">
                  <c:v>827.64999999999986</c:v>
                </c:pt>
                <c:pt idx="79">
                  <c:v>762.21666666666681</c:v>
                </c:pt>
                <c:pt idx="80">
                  <c:v>798.2</c:v>
                </c:pt>
                <c:pt idx="81">
                  <c:v>879.93333333333351</c:v>
                </c:pt>
                <c:pt idx="82">
                  <c:v>896.86666666666679</c:v>
                </c:pt>
                <c:pt idx="83">
                  <c:v>879.28333333333353</c:v>
                </c:pt>
                <c:pt idx="84">
                  <c:v>866.5</c:v>
                </c:pt>
                <c:pt idx="85">
                  <c:v>831.78333333333353</c:v>
                </c:pt>
                <c:pt idx="86">
                  <c:v>889.98333333333346</c:v>
                </c:pt>
                <c:pt idx="87">
                  <c:v>959.28333333333353</c:v>
                </c:pt>
                <c:pt idx="88">
                  <c:v>982.21666666666681</c:v>
                </c:pt>
                <c:pt idx="89">
                  <c:v>984.84999999999991</c:v>
                </c:pt>
                <c:pt idx="90">
                  <c:v>960.68333333333339</c:v>
                </c:pt>
                <c:pt idx="91">
                  <c:v>966.56666666666661</c:v>
                </c:pt>
                <c:pt idx="92">
                  <c:v>1035.2333333333327</c:v>
                </c:pt>
                <c:pt idx="93">
                  <c:v>1042.4666666666669</c:v>
                </c:pt>
                <c:pt idx="94">
                  <c:v>1019.9</c:v>
                </c:pt>
                <c:pt idx="95">
                  <c:v>971.06666666666661</c:v>
                </c:pt>
                <c:pt idx="96">
                  <c:v>951.98333333333346</c:v>
                </c:pt>
                <c:pt idx="97">
                  <c:v>858.91666666666674</c:v>
                </c:pt>
                <c:pt idx="98">
                  <c:v>894.05</c:v>
                </c:pt>
                <c:pt idx="99">
                  <c:v>973.71666666666681</c:v>
                </c:pt>
                <c:pt idx="100">
                  <c:v>981.23333333333346</c:v>
                </c:pt>
                <c:pt idx="101">
                  <c:v>992.8</c:v>
                </c:pt>
                <c:pt idx="102">
                  <c:v>1005.1166666666668</c:v>
                </c:pt>
                <c:pt idx="103">
                  <c:v>1022.4499999999999</c:v>
                </c:pt>
                <c:pt idx="104">
                  <c:v>963.96666666666658</c:v>
                </c:pt>
                <c:pt idx="105">
                  <c:v>963.86666666666667</c:v>
                </c:pt>
                <c:pt idx="106">
                  <c:v>1015.8166666666666</c:v>
                </c:pt>
                <c:pt idx="107">
                  <c:v>994.55</c:v>
                </c:pt>
                <c:pt idx="108">
                  <c:v>990.73333333333346</c:v>
                </c:pt>
                <c:pt idx="109">
                  <c:v>951.83333333333337</c:v>
                </c:pt>
                <c:pt idx="110">
                  <c:v>835.34999999999991</c:v>
                </c:pt>
                <c:pt idx="111">
                  <c:v>759.2166666666667</c:v>
                </c:pt>
                <c:pt idx="112">
                  <c:v>793.5</c:v>
                </c:pt>
                <c:pt idx="113">
                  <c:v>809.2</c:v>
                </c:pt>
                <c:pt idx="114">
                  <c:v>837.76666666666665</c:v>
                </c:pt>
                <c:pt idx="115">
                  <c:v>913.88333333333355</c:v>
                </c:pt>
                <c:pt idx="116">
                  <c:v>1004.8666666666667</c:v>
                </c:pt>
                <c:pt idx="117">
                  <c:v>1017.0666666666666</c:v>
                </c:pt>
                <c:pt idx="118">
                  <c:v>974.94999999999993</c:v>
                </c:pt>
                <c:pt idx="119">
                  <c:v>958.51666666666688</c:v>
                </c:pt>
                <c:pt idx="120">
                  <c:v>1046.25</c:v>
                </c:pt>
                <c:pt idx="121">
                  <c:v>1067.6666666666665</c:v>
                </c:pt>
                <c:pt idx="122">
                  <c:v>1089.2166666666669</c:v>
                </c:pt>
                <c:pt idx="123">
                  <c:v>1074.4333333333332</c:v>
                </c:pt>
                <c:pt idx="124">
                  <c:v>1049.3666666666668</c:v>
                </c:pt>
                <c:pt idx="125">
                  <c:v>959.31986416666689</c:v>
                </c:pt>
                <c:pt idx="126">
                  <c:v>1156.8</c:v>
                </c:pt>
                <c:pt idx="127">
                  <c:v>1267.616666666667</c:v>
                </c:pt>
                <c:pt idx="128">
                  <c:v>1309.0666666666668</c:v>
                </c:pt>
                <c:pt idx="129">
                  <c:v>1291.0999999999999</c:v>
                </c:pt>
                <c:pt idx="130">
                  <c:v>1256.5500000000002</c:v>
                </c:pt>
                <c:pt idx="131">
                  <c:v>1196.133333333333</c:v>
                </c:pt>
                <c:pt idx="132">
                  <c:v>1154.5166666666669</c:v>
                </c:pt>
                <c:pt idx="133">
                  <c:v>1137.0666666666668</c:v>
                </c:pt>
                <c:pt idx="134">
                  <c:v>1185.6833333333329</c:v>
                </c:pt>
                <c:pt idx="135">
                  <c:v>1163.9333333333332</c:v>
                </c:pt>
                <c:pt idx="136">
                  <c:v>1147.1833333333329</c:v>
                </c:pt>
                <c:pt idx="137">
                  <c:v>1146.4000000000001</c:v>
                </c:pt>
                <c:pt idx="138">
                  <c:v>1103.7166666666669</c:v>
                </c:pt>
                <c:pt idx="139">
                  <c:v>1042.05</c:v>
                </c:pt>
                <c:pt idx="140">
                  <c:v>1110.9833333333329</c:v>
                </c:pt>
                <c:pt idx="141">
                  <c:v>1118.0333333333331</c:v>
                </c:pt>
                <c:pt idx="142">
                  <c:v>1091.9333333333332</c:v>
                </c:pt>
                <c:pt idx="143">
                  <c:v>1083.4000000000001</c:v>
                </c:pt>
                <c:pt idx="144">
                  <c:v>1064.1666666666667</c:v>
                </c:pt>
                <c:pt idx="145">
                  <c:v>1058.5666666666668</c:v>
                </c:pt>
                <c:pt idx="146">
                  <c:v>1022.0666666666666</c:v>
                </c:pt>
                <c:pt idx="147">
                  <c:v>1024.8499999999999</c:v>
                </c:pt>
                <c:pt idx="148">
                  <c:v>1097.116666666667</c:v>
                </c:pt>
                <c:pt idx="149">
                  <c:v>1106.616666666667</c:v>
                </c:pt>
                <c:pt idx="150">
                  <c:v>1086.3166666666668</c:v>
                </c:pt>
                <c:pt idx="151">
                  <c:v>1109.633333333333</c:v>
                </c:pt>
                <c:pt idx="152">
                  <c:v>1127.2166666666669</c:v>
                </c:pt>
                <c:pt idx="153">
                  <c:v>1100.6333333333328</c:v>
                </c:pt>
                <c:pt idx="154">
                  <c:v>1090.3499999999999</c:v>
                </c:pt>
                <c:pt idx="155">
                  <c:v>779.03333333333342</c:v>
                </c:pt>
                <c:pt idx="156">
                  <c:v>772.36666666666679</c:v>
                </c:pt>
                <c:pt idx="157">
                  <c:v>770.05</c:v>
                </c:pt>
                <c:pt idx="158">
                  <c:v>728.41666666666674</c:v>
                </c:pt>
                <c:pt idx="159">
                  <c:v>752.13333333333344</c:v>
                </c:pt>
                <c:pt idx="160">
                  <c:v>773.41666666666674</c:v>
                </c:pt>
                <c:pt idx="161">
                  <c:v>1014.1499999999999</c:v>
                </c:pt>
                <c:pt idx="162">
                  <c:v>1144.2</c:v>
                </c:pt>
                <c:pt idx="163">
                  <c:v>1125.55</c:v>
                </c:pt>
                <c:pt idx="164">
                  <c:v>1154.05</c:v>
                </c:pt>
                <c:pt idx="165">
                  <c:v>1175.9333333333332</c:v>
                </c:pt>
                <c:pt idx="166">
                  <c:v>1174.4666666666669</c:v>
                </c:pt>
                <c:pt idx="167">
                  <c:v>1142.4166666666667</c:v>
                </c:pt>
                <c:pt idx="168">
                  <c:v>1121.3166666666668</c:v>
                </c:pt>
                <c:pt idx="169">
                  <c:v>1175.45</c:v>
                </c:pt>
                <c:pt idx="170">
                  <c:v>1155.4666666666669</c:v>
                </c:pt>
                <c:pt idx="171">
                  <c:v>1167.366666666667</c:v>
                </c:pt>
                <c:pt idx="172">
                  <c:v>979.03333333333342</c:v>
                </c:pt>
                <c:pt idx="173">
                  <c:v>1094.0833333333328</c:v>
                </c:pt>
                <c:pt idx="174">
                  <c:v>1056.616666666667</c:v>
                </c:pt>
                <c:pt idx="175">
                  <c:v>1104.6666666666667</c:v>
                </c:pt>
                <c:pt idx="176">
                  <c:v>1159.9833333333329</c:v>
                </c:pt>
                <c:pt idx="177">
                  <c:v>1139.75</c:v>
                </c:pt>
                <c:pt idx="178">
                  <c:v>1164.2666666666669</c:v>
                </c:pt>
                <c:pt idx="179">
                  <c:v>1153.7666666666669</c:v>
                </c:pt>
                <c:pt idx="180">
                  <c:v>1130.8499999999999</c:v>
                </c:pt>
                <c:pt idx="181">
                  <c:v>1061.2666666666669</c:v>
                </c:pt>
                <c:pt idx="182">
                  <c:v>1111.1833333333329</c:v>
                </c:pt>
                <c:pt idx="183">
                  <c:v>1192.5333333333328</c:v>
                </c:pt>
                <c:pt idx="184">
                  <c:v>1180.866666666667</c:v>
                </c:pt>
                <c:pt idx="185">
                  <c:v>1119.5500000000002</c:v>
                </c:pt>
                <c:pt idx="186">
                  <c:v>1124.3166666666668</c:v>
                </c:pt>
                <c:pt idx="187">
                  <c:v>1168.6333333333328</c:v>
                </c:pt>
                <c:pt idx="188">
                  <c:v>1117.4833333333329</c:v>
                </c:pt>
                <c:pt idx="189">
                  <c:v>1113.3333333333328</c:v>
                </c:pt>
                <c:pt idx="190">
                  <c:v>1097.2833333333328</c:v>
                </c:pt>
                <c:pt idx="191">
                  <c:v>1081.9666666666669</c:v>
                </c:pt>
                <c:pt idx="192">
                  <c:v>1110.7333333333327</c:v>
                </c:pt>
                <c:pt idx="193">
                  <c:v>1075.5999999999999</c:v>
                </c:pt>
                <c:pt idx="194">
                  <c:v>1080.2833333333328</c:v>
                </c:pt>
                <c:pt idx="195">
                  <c:v>1089.25</c:v>
                </c:pt>
                <c:pt idx="196">
                  <c:v>1107.25</c:v>
                </c:pt>
                <c:pt idx="197">
                  <c:v>1194.2833333333328</c:v>
                </c:pt>
                <c:pt idx="198">
                  <c:v>1158.7833333333328</c:v>
                </c:pt>
                <c:pt idx="199">
                  <c:v>1189.2333333333329</c:v>
                </c:pt>
                <c:pt idx="200">
                  <c:v>1179.7</c:v>
                </c:pt>
                <c:pt idx="201">
                  <c:v>1134.3333333333328</c:v>
                </c:pt>
                <c:pt idx="202">
                  <c:v>1055.7666666666669</c:v>
                </c:pt>
                <c:pt idx="203">
                  <c:v>1021.7666666666668</c:v>
                </c:pt>
                <c:pt idx="204">
                  <c:v>1113.9333333333332</c:v>
                </c:pt>
                <c:pt idx="205">
                  <c:v>1144</c:v>
                </c:pt>
                <c:pt idx="206">
                  <c:v>1160.1833333333327</c:v>
                </c:pt>
                <c:pt idx="207">
                  <c:v>1157.2833333333328</c:v>
                </c:pt>
                <c:pt idx="208">
                  <c:v>1169.5166666666669</c:v>
                </c:pt>
                <c:pt idx="209">
                  <c:v>1076.9000000000001</c:v>
                </c:pt>
                <c:pt idx="210">
                  <c:v>1100.2166666666669</c:v>
                </c:pt>
                <c:pt idx="211">
                  <c:v>1137.9166666666667</c:v>
                </c:pt>
                <c:pt idx="212">
                  <c:v>1124.4166666666667</c:v>
                </c:pt>
                <c:pt idx="213">
                  <c:v>1174.3</c:v>
                </c:pt>
                <c:pt idx="214">
                  <c:v>1240.4000000000001</c:v>
                </c:pt>
                <c:pt idx="215">
                  <c:v>1230.75</c:v>
                </c:pt>
                <c:pt idx="216">
                  <c:v>1142.5333333333328</c:v>
                </c:pt>
                <c:pt idx="217">
                  <c:v>1149.7666666666669</c:v>
                </c:pt>
                <c:pt idx="218">
                  <c:v>1176.7833333333328</c:v>
                </c:pt>
                <c:pt idx="219">
                  <c:v>1205.3000000000002</c:v>
                </c:pt>
                <c:pt idx="220">
                  <c:v>1245.5</c:v>
                </c:pt>
                <c:pt idx="221">
                  <c:v>1220.9666666666669</c:v>
                </c:pt>
                <c:pt idx="222">
                  <c:v>1209.8166666666668</c:v>
                </c:pt>
                <c:pt idx="223">
                  <c:v>1159.0166666666669</c:v>
                </c:pt>
                <c:pt idx="224">
                  <c:v>1178.75</c:v>
                </c:pt>
                <c:pt idx="225">
                  <c:v>1220.3166666666668</c:v>
                </c:pt>
                <c:pt idx="226">
                  <c:v>1227.8833333333328</c:v>
                </c:pt>
                <c:pt idx="227">
                  <c:v>1221.4000000000001</c:v>
                </c:pt>
                <c:pt idx="228">
                  <c:v>1221.2166666666669</c:v>
                </c:pt>
                <c:pt idx="229">
                  <c:v>1231.8499999999999</c:v>
                </c:pt>
                <c:pt idx="230">
                  <c:v>1163.2666666666669</c:v>
                </c:pt>
                <c:pt idx="231">
                  <c:v>1181.2833333333328</c:v>
                </c:pt>
                <c:pt idx="232">
                  <c:v>1250.3499999999999</c:v>
                </c:pt>
                <c:pt idx="233">
                  <c:v>1243</c:v>
                </c:pt>
                <c:pt idx="234">
                  <c:v>1217.8166666666668</c:v>
                </c:pt>
                <c:pt idx="235">
                  <c:v>1223.9833333333327</c:v>
                </c:pt>
                <c:pt idx="236">
                  <c:v>1161.5333333333331</c:v>
                </c:pt>
                <c:pt idx="237">
                  <c:v>1092.7833333333328</c:v>
                </c:pt>
                <c:pt idx="238">
                  <c:v>1125.916666666667</c:v>
                </c:pt>
                <c:pt idx="239">
                  <c:v>1159.4666666666667</c:v>
                </c:pt>
                <c:pt idx="240">
                  <c:v>1169.2166666666669</c:v>
                </c:pt>
                <c:pt idx="241">
                  <c:v>1198.083333333333</c:v>
                </c:pt>
                <c:pt idx="242">
                  <c:v>1187.4000000000001</c:v>
                </c:pt>
                <c:pt idx="243">
                  <c:v>1166.8166666666668</c:v>
                </c:pt>
                <c:pt idx="244">
                  <c:v>1159.5333333333328</c:v>
                </c:pt>
                <c:pt idx="245">
                  <c:v>1157.3</c:v>
                </c:pt>
                <c:pt idx="246">
                  <c:v>1209.4333333333332</c:v>
                </c:pt>
                <c:pt idx="247">
                  <c:v>1197.6999999999998</c:v>
                </c:pt>
                <c:pt idx="248">
                  <c:v>1135.4666666666669</c:v>
                </c:pt>
                <c:pt idx="249">
                  <c:v>1143.2166666666669</c:v>
                </c:pt>
                <c:pt idx="250">
                  <c:v>1134.45</c:v>
                </c:pt>
                <c:pt idx="251">
                  <c:v>1060.2666666666669</c:v>
                </c:pt>
                <c:pt idx="252">
                  <c:v>1088.6333333333328</c:v>
                </c:pt>
                <c:pt idx="253">
                  <c:v>1137.7333333333329</c:v>
                </c:pt>
                <c:pt idx="254">
                  <c:v>1095.7833333333328</c:v>
                </c:pt>
                <c:pt idx="255">
                  <c:v>1076.8</c:v>
                </c:pt>
                <c:pt idx="256">
                  <c:v>1064.4333333333332</c:v>
                </c:pt>
                <c:pt idx="257">
                  <c:v>1065.4166666666667</c:v>
                </c:pt>
                <c:pt idx="258">
                  <c:v>1075.916666666667</c:v>
                </c:pt>
                <c:pt idx="259">
                  <c:v>1081.0999999999999</c:v>
                </c:pt>
                <c:pt idx="260">
                  <c:v>1064.5999999999999</c:v>
                </c:pt>
                <c:pt idx="261">
                  <c:v>999.81666666666661</c:v>
                </c:pt>
                <c:pt idx="262">
                  <c:v>874.44999999999993</c:v>
                </c:pt>
                <c:pt idx="263">
                  <c:v>828.5</c:v>
                </c:pt>
                <c:pt idx="264">
                  <c:v>834.03333333333342</c:v>
                </c:pt>
                <c:pt idx="265">
                  <c:v>841.76666666666665</c:v>
                </c:pt>
                <c:pt idx="266">
                  <c:v>873.21666666666681</c:v>
                </c:pt>
                <c:pt idx="267">
                  <c:v>889.63333333333344</c:v>
                </c:pt>
                <c:pt idx="268">
                  <c:v>1012.4</c:v>
                </c:pt>
                <c:pt idx="269">
                  <c:v>1049.333333333333</c:v>
                </c:pt>
                <c:pt idx="270">
                  <c:v>955.56666666666672</c:v>
                </c:pt>
                <c:pt idx="271">
                  <c:v>841.33333333333337</c:v>
                </c:pt>
                <c:pt idx="272">
                  <c:v>850.81666666666661</c:v>
                </c:pt>
                <c:pt idx="273">
                  <c:v>964.74999999999989</c:v>
                </c:pt>
                <c:pt idx="274">
                  <c:v>1041.95</c:v>
                </c:pt>
                <c:pt idx="275">
                  <c:v>1048.3333333333328</c:v>
                </c:pt>
                <c:pt idx="276">
                  <c:v>993.90000000000009</c:v>
                </c:pt>
                <c:pt idx="277">
                  <c:v>897.59999999999991</c:v>
                </c:pt>
                <c:pt idx="278">
                  <c:v>869.55</c:v>
                </c:pt>
                <c:pt idx="279">
                  <c:v>893.9666666666667</c:v>
                </c:pt>
                <c:pt idx="280">
                  <c:v>951.9666666666667</c:v>
                </c:pt>
                <c:pt idx="281">
                  <c:v>1026.9000000000001</c:v>
                </c:pt>
                <c:pt idx="282">
                  <c:v>997.01666666666665</c:v>
                </c:pt>
                <c:pt idx="283">
                  <c:v>967.05</c:v>
                </c:pt>
                <c:pt idx="284">
                  <c:v>931.59999999999991</c:v>
                </c:pt>
                <c:pt idx="285">
                  <c:v>787.91666666666674</c:v>
                </c:pt>
                <c:pt idx="286">
                  <c:v>744.25</c:v>
                </c:pt>
                <c:pt idx="287">
                  <c:v>823.48333333333346</c:v>
                </c:pt>
                <c:pt idx="288">
                  <c:v>863.01666666666665</c:v>
                </c:pt>
                <c:pt idx="289">
                  <c:v>860.53333333333342</c:v>
                </c:pt>
                <c:pt idx="290">
                  <c:v>849.83333333333348</c:v>
                </c:pt>
                <c:pt idx="291">
                  <c:v>830.68333333333351</c:v>
                </c:pt>
                <c:pt idx="292">
                  <c:v>843.23333333333346</c:v>
                </c:pt>
                <c:pt idx="293">
                  <c:v>829.68333333333362</c:v>
                </c:pt>
                <c:pt idx="294">
                  <c:v>991.96666666666658</c:v>
                </c:pt>
                <c:pt idx="295">
                  <c:v>1055</c:v>
                </c:pt>
                <c:pt idx="296">
                  <c:v>1062</c:v>
                </c:pt>
                <c:pt idx="297">
                  <c:v>1021</c:v>
                </c:pt>
                <c:pt idx="298">
                  <c:v>1033</c:v>
                </c:pt>
                <c:pt idx="299">
                  <c:v>982</c:v>
                </c:pt>
                <c:pt idx="300">
                  <c:v>970</c:v>
                </c:pt>
                <c:pt idx="301">
                  <c:v>979</c:v>
                </c:pt>
                <c:pt idx="302">
                  <c:v>980</c:v>
                </c:pt>
                <c:pt idx="303">
                  <c:v>918</c:v>
                </c:pt>
                <c:pt idx="304">
                  <c:v>999</c:v>
                </c:pt>
                <c:pt idx="305">
                  <c:v>920</c:v>
                </c:pt>
                <c:pt idx="306">
                  <c:v>924</c:v>
                </c:pt>
                <c:pt idx="307">
                  <c:v>898</c:v>
                </c:pt>
                <c:pt idx="308">
                  <c:v>919</c:v>
                </c:pt>
                <c:pt idx="309">
                  <c:v>948</c:v>
                </c:pt>
                <c:pt idx="310">
                  <c:v>999</c:v>
                </c:pt>
                <c:pt idx="311">
                  <c:v>988</c:v>
                </c:pt>
                <c:pt idx="312">
                  <c:v>862</c:v>
                </c:pt>
                <c:pt idx="313">
                  <c:v>883</c:v>
                </c:pt>
                <c:pt idx="314">
                  <c:v>845</c:v>
                </c:pt>
                <c:pt idx="315">
                  <c:v>982</c:v>
                </c:pt>
                <c:pt idx="316">
                  <c:v>1015</c:v>
                </c:pt>
                <c:pt idx="317">
                  <c:v>1076</c:v>
                </c:pt>
                <c:pt idx="318">
                  <c:v>1014</c:v>
                </c:pt>
                <c:pt idx="319">
                  <c:v>997</c:v>
                </c:pt>
                <c:pt idx="320">
                  <c:v>960</c:v>
                </c:pt>
                <c:pt idx="321">
                  <c:v>903</c:v>
                </c:pt>
                <c:pt idx="322">
                  <c:v>961</c:v>
                </c:pt>
                <c:pt idx="323">
                  <c:v>974</c:v>
                </c:pt>
                <c:pt idx="324">
                  <c:v>857</c:v>
                </c:pt>
                <c:pt idx="325">
                  <c:v>882</c:v>
                </c:pt>
                <c:pt idx="326">
                  <c:v>907</c:v>
                </c:pt>
                <c:pt idx="327">
                  <c:v>914</c:v>
                </c:pt>
                <c:pt idx="328">
                  <c:v>903</c:v>
                </c:pt>
                <c:pt idx="329">
                  <c:v>996</c:v>
                </c:pt>
                <c:pt idx="330">
                  <c:v>993</c:v>
                </c:pt>
                <c:pt idx="331">
                  <c:v>1006</c:v>
                </c:pt>
                <c:pt idx="332">
                  <c:v>1021</c:v>
                </c:pt>
                <c:pt idx="333">
                  <c:v>762</c:v>
                </c:pt>
                <c:pt idx="334">
                  <c:v>604</c:v>
                </c:pt>
                <c:pt idx="335">
                  <c:v>695</c:v>
                </c:pt>
                <c:pt idx="336">
                  <c:v>770</c:v>
                </c:pt>
                <c:pt idx="337">
                  <c:v>649</c:v>
                </c:pt>
                <c:pt idx="338">
                  <c:v>614</c:v>
                </c:pt>
                <c:pt idx="339">
                  <c:v>639</c:v>
                </c:pt>
                <c:pt idx="340">
                  <c:v>629</c:v>
                </c:pt>
                <c:pt idx="341">
                  <c:v>559</c:v>
                </c:pt>
                <c:pt idx="342">
                  <c:v>581</c:v>
                </c:pt>
                <c:pt idx="343">
                  <c:v>664</c:v>
                </c:pt>
                <c:pt idx="344">
                  <c:v>649</c:v>
                </c:pt>
                <c:pt idx="345">
                  <c:v>611</c:v>
                </c:pt>
                <c:pt idx="346">
                  <c:v>624</c:v>
                </c:pt>
                <c:pt idx="347">
                  <c:v>631</c:v>
                </c:pt>
                <c:pt idx="348">
                  <c:v>612</c:v>
                </c:pt>
                <c:pt idx="349">
                  <c:v>621</c:v>
                </c:pt>
                <c:pt idx="350">
                  <c:v>714</c:v>
                </c:pt>
                <c:pt idx="351">
                  <c:v>652</c:v>
                </c:pt>
                <c:pt idx="352">
                  <c:v>631</c:v>
                </c:pt>
                <c:pt idx="353">
                  <c:v>619</c:v>
                </c:pt>
                <c:pt idx="354">
                  <c:v>624</c:v>
                </c:pt>
                <c:pt idx="355">
                  <c:v>614</c:v>
                </c:pt>
                <c:pt idx="356">
                  <c:v>639</c:v>
                </c:pt>
                <c:pt idx="357">
                  <c:v>649</c:v>
                </c:pt>
                <c:pt idx="358">
                  <c:v>715</c:v>
                </c:pt>
                <c:pt idx="359">
                  <c:v>703</c:v>
                </c:pt>
                <c:pt idx="360">
                  <c:v>731</c:v>
                </c:pt>
                <c:pt idx="361">
                  <c:v>751</c:v>
                </c:pt>
                <c:pt idx="362">
                  <c:v>733.26666666666665</c:v>
                </c:pt>
                <c:pt idx="363">
                  <c:v>716.78333333333353</c:v>
                </c:pt>
                <c:pt idx="364">
                  <c:v>728.66666666666663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Adjusted for w/o SSOA Deliveries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Sheet1!$A$2:$A$366</c:f>
              <c:numCache>
                <c:formatCode>m/d/yyyy</c:formatCode>
                <c:ptCount val="365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39088</c:v>
                </c:pt>
                <c:pt idx="6">
                  <c:v>39089</c:v>
                </c:pt>
                <c:pt idx="7">
                  <c:v>39090</c:v>
                </c:pt>
                <c:pt idx="8">
                  <c:v>39091</c:v>
                </c:pt>
                <c:pt idx="9">
                  <c:v>39092</c:v>
                </c:pt>
                <c:pt idx="10">
                  <c:v>39093</c:v>
                </c:pt>
                <c:pt idx="11">
                  <c:v>39094</c:v>
                </c:pt>
                <c:pt idx="12">
                  <c:v>39095</c:v>
                </c:pt>
                <c:pt idx="13">
                  <c:v>39096</c:v>
                </c:pt>
                <c:pt idx="14">
                  <c:v>39097</c:v>
                </c:pt>
                <c:pt idx="15">
                  <c:v>39098</c:v>
                </c:pt>
                <c:pt idx="16">
                  <c:v>39099</c:v>
                </c:pt>
                <c:pt idx="17">
                  <c:v>39100</c:v>
                </c:pt>
                <c:pt idx="18">
                  <c:v>39101</c:v>
                </c:pt>
                <c:pt idx="19">
                  <c:v>39102</c:v>
                </c:pt>
                <c:pt idx="20">
                  <c:v>39103</c:v>
                </c:pt>
                <c:pt idx="21">
                  <c:v>39104</c:v>
                </c:pt>
                <c:pt idx="22">
                  <c:v>39105</c:v>
                </c:pt>
                <c:pt idx="23">
                  <c:v>39106</c:v>
                </c:pt>
                <c:pt idx="24">
                  <c:v>39107</c:v>
                </c:pt>
                <c:pt idx="25">
                  <c:v>39108</c:v>
                </c:pt>
                <c:pt idx="26">
                  <c:v>39109</c:v>
                </c:pt>
                <c:pt idx="27">
                  <c:v>39110</c:v>
                </c:pt>
                <c:pt idx="28">
                  <c:v>39111</c:v>
                </c:pt>
                <c:pt idx="29">
                  <c:v>39112</c:v>
                </c:pt>
                <c:pt idx="30">
                  <c:v>39113</c:v>
                </c:pt>
                <c:pt idx="31">
                  <c:v>39114</c:v>
                </c:pt>
                <c:pt idx="32">
                  <c:v>39115</c:v>
                </c:pt>
                <c:pt idx="33">
                  <c:v>39116</c:v>
                </c:pt>
                <c:pt idx="34">
                  <c:v>39117</c:v>
                </c:pt>
                <c:pt idx="35">
                  <c:v>39118</c:v>
                </c:pt>
                <c:pt idx="36">
                  <c:v>39119</c:v>
                </c:pt>
                <c:pt idx="37">
                  <c:v>39120</c:v>
                </c:pt>
                <c:pt idx="38">
                  <c:v>39121</c:v>
                </c:pt>
                <c:pt idx="39">
                  <c:v>39122</c:v>
                </c:pt>
                <c:pt idx="40">
                  <c:v>39123</c:v>
                </c:pt>
                <c:pt idx="41">
                  <c:v>39124</c:v>
                </c:pt>
                <c:pt idx="42">
                  <c:v>39125</c:v>
                </c:pt>
                <c:pt idx="43">
                  <c:v>39126</c:v>
                </c:pt>
                <c:pt idx="44">
                  <c:v>39127</c:v>
                </c:pt>
                <c:pt idx="45">
                  <c:v>39128</c:v>
                </c:pt>
                <c:pt idx="46">
                  <c:v>39129</c:v>
                </c:pt>
                <c:pt idx="47">
                  <c:v>39130</c:v>
                </c:pt>
                <c:pt idx="48">
                  <c:v>39131</c:v>
                </c:pt>
                <c:pt idx="49">
                  <c:v>39132</c:v>
                </c:pt>
                <c:pt idx="50">
                  <c:v>39133</c:v>
                </c:pt>
                <c:pt idx="51">
                  <c:v>39134</c:v>
                </c:pt>
                <c:pt idx="52">
                  <c:v>39135</c:v>
                </c:pt>
                <c:pt idx="53">
                  <c:v>39136</c:v>
                </c:pt>
                <c:pt idx="54">
                  <c:v>39137</c:v>
                </c:pt>
                <c:pt idx="55">
                  <c:v>39138</c:v>
                </c:pt>
                <c:pt idx="56">
                  <c:v>39139</c:v>
                </c:pt>
                <c:pt idx="57">
                  <c:v>39140</c:v>
                </c:pt>
                <c:pt idx="58">
                  <c:v>39141</c:v>
                </c:pt>
                <c:pt idx="59">
                  <c:v>39142</c:v>
                </c:pt>
                <c:pt idx="60">
                  <c:v>39143</c:v>
                </c:pt>
                <c:pt idx="61">
                  <c:v>39144</c:v>
                </c:pt>
                <c:pt idx="62">
                  <c:v>39145</c:v>
                </c:pt>
                <c:pt idx="63">
                  <c:v>39146</c:v>
                </c:pt>
                <c:pt idx="64">
                  <c:v>39147</c:v>
                </c:pt>
                <c:pt idx="65">
                  <c:v>39148</c:v>
                </c:pt>
                <c:pt idx="66">
                  <c:v>39149</c:v>
                </c:pt>
                <c:pt idx="67">
                  <c:v>39150</c:v>
                </c:pt>
                <c:pt idx="68">
                  <c:v>39151</c:v>
                </c:pt>
                <c:pt idx="69">
                  <c:v>39152</c:v>
                </c:pt>
                <c:pt idx="70">
                  <c:v>39153</c:v>
                </c:pt>
                <c:pt idx="71">
                  <c:v>39154</c:v>
                </c:pt>
                <c:pt idx="72">
                  <c:v>39155</c:v>
                </c:pt>
                <c:pt idx="73">
                  <c:v>39156</c:v>
                </c:pt>
                <c:pt idx="74">
                  <c:v>39157</c:v>
                </c:pt>
                <c:pt idx="75">
                  <c:v>39158</c:v>
                </c:pt>
                <c:pt idx="76">
                  <c:v>39159</c:v>
                </c:pt>
                <c:pt idx="77">
                  <c:v>39160</c:v>
                </c:pt>
                <c:pt idx="78">
                  <c:v>39161</c:v>
                </c:pt>
                <c:pt idx="79">
                  <c:v>39162</c:v>
                </c:pt>
                <c:pt idx="80">
                  <c:v>39163</c:v>
                </c:pt>
                <c:pt idx="81">
                  <c:v>39164</c:v>
                </c:pt>
                <c:pt idx="82">
                  <c:v>39165</c:v>
                </c:pt>
                <c:pt idx="83">
                  <c:v>39166</c:v>
                </c:pt>
                <c:pt idx="84">
                  <c:v>39167</c:v>
                </c:pt>
                <c:pt idx="85">
                  <c:v>39168</c:v>
                </c:pt>
                <c:pt idx="86">
                  <c:v>39169</c:v>
                </c:pt>
                <c:pt idx="87">
                  <c:v>39170</c:v>
                </c:pt>
                <c:pt idx="88">
                  <c:v>39171</c:v>
                </c:pt>
                <c:pt idx="89">
                  <c:v>39172</c:v>
                </c:pt>
                <c:pt idx="90">
                  <c:v>39173</c:v>
                </c:pt>
                <c:pt idx="91">
                  <c:v>39174</c:v>
                </c:pt>
                <c:pt idx="92">
                  <c:v>39175</c:v>
                </c:pt>
                <c:pt idx="93">
                  <c:v>39176</c:v>
                </c:pt>
                <c:pt idx="94">
                  <c:v>39177</c:v>
                </c:pt>
                <c:pt idx="95">
                  <c:v>39178</c:v>
                </c:pt>
                <c:pt idx="96">
                  <c:v>39179</c:v>
                </c:pt>
                <c:pt idx="97">
                  <c:v>39180</c:v>
                </c:pt>
                <c:pt idx="98">
                  <c:v>39181</c:v>
                </c:pt>
                <c:pt idx="99">
                  <c:v>39182</c:v>
                </c:pt>
                <c:pt idx="100">
                  <c:v>39183</c:v>
                </c:pt>
                <c:pt idx="101">
                  <c:v>39184</c:v>
                </c:pt>
                <c:pt idx="102">
                  <c:v>39185</c:v>
                </c:pt>
                <c:pt idx="103">
                  <c:v>39186</c:v>
                </c:pt>
                <c:pt idx="104">
                  <c:v>39187</c:v>
                </c:pt>
                <c:pt idx="105">
                  <c:v>39188</c:v>
                </c:pt>
                <c:pt idx="106">
                  <c:v>39189</c:v>
                </c:pt>
                <c:pt idx="107">
                  <c:v>39190</c:v>
                </c:pt>
                <c:pt idx="108">
                  <c:v>39191</c:v>
                </c:pt>
                <c:pt idx="109">
                  <c:v>39192</c:v>
                </c:pt>
                <c:pt idx="110">
                  <c:v>39193</c:v>
                </c:pt>
                <c:pt idx="111">
                  <c:v>39194</c:v>
                </c:pt>
                <c:pt idx="112">
                  <c:v>39195</c:v>
                </c:pt>
                <c:pt idx="113">
                  <c:v>39196</c:v>
                </c:pt>
                <c:pt idx="114">
                  <c:v>39197</c:v>
                </c:pt>
                <c:pt idx="115">
                  <c:v>39198</c:v>
                </c:pt>
                <c:pt idx="116">
                  <c:v>39199</c:v>
                </c:pt>
                <c:pt idx="117">
                  <c:v>39200</c:v>
                </c:pt>
                <c:pt idx="118">
                  <c:v>39201</c:v>
                </c:pt>
                <c:pt idx="119">
                  <c:v>39202</c:v>
                </c:pt>
                <c:pt idx="120">
                  <c:v>39203</c:v>
                </c:pt>
                <c:pt idx="121">
                  <c:v>39204</c:v>
                </c:pt>
                <c:pt idx="122">
                  <c:v>39205</c:v>
                </c:pt>
                <c:pt idx="123">
                  <c:v>39206</c:v>
                </c:pt>
                <c:pt idx="124">
                  <c:v>39207</c:v>
                </c:pt>
                <c:pt idx="125">
                  <c:v>39208</c:v>
                </c:pt>
                <c:pt idx="126">
                  <c:v>39209</c:v>
                </c:pt>
                <c:pt idx="127">
                  <c:v>39210</c:v>
                </c:pt>
                <c:pt idx="128">
                  <c:v>39211</c:v>
                </c:pt>
                <c:pt idx="129">
                  <c:v>39212</c:v>
                </c:pt>
                <c:pt idx="130">
                  <c:v>39213</c:v>
                </c:pt>
                <c:pt idx="131">
                  <c:v>39214</c:v>
                </c:pt>
                <c:pt idx="132">
                  <c:v>39215</c:v>
                </c:pt>
                <c:pt idx="133">
                  <c:v>39216</c:v>
                </c:pt>
                <c:pt idx="134">
                  <c:v>39217</c:v>
                </c:pt>
                <c:pt idx="135">
                  <c:v>39218</c:v>
                </c:pt>
                <c:pt idx="136">
                  <c:v>39219</c:v>
                </c:pt>
                <c:pt idx="137">
                  <c:v>39220</c:v>
                </c:pt>
                <c:pt idx="138">
                  <c:v>39221</c:v>
                </c:pt>
                <c:pt idx="139">
                  <c:v>39222</c:v>
                </c:pt>
                <c:pt idx="140">
                  <c:v>39223</c:v>
                </c:pt>
                <c:pt idx="141">
                  <c:v>39224</c:v>
                </c:pt>
                <c:pt idx="142">
                  <c:v>39225</c:v>
                </c:pt>
                <c:pt idx="143">
                  <c:v>39226</c:v>
                </c:pt>
                <c:pt idx="144">
                  <c:v>39227</c:v>
                </c:pt>
                <c:pt idx="145">
                  <c:v>39228</c:v>
                </c:pt>
                <c:pt idx="146">
                  <c:v>39229</c:v>
                </c:pt>
                <c:pt idx="147">
                  <c:v>39230</c:v>
                </c:pt>
                <c:pt idx="148">
                  <c:v>39231</c:v>
                </c:pt>
                <c:pt idx="149">
                  <c:v>39232</c:v>
                </c:pt>
                <c:pt idx="150">
                  <c:v>39233</c:v>
                </c:pt>
                <c:pt idx="151">
                  <c:v>39234</c:v>
                </c:pt>
                <c:pt idx="152">
                  <c:v>39235</c:v>
                </c:pt>
                <c:pt idx="153">
                  <c:v>39236</c:v>
                </c:pt>
                <c:pt idx="154">
                  <c:v>39237</c:v>
                </c:pt>
                <c:pt idx="155">
                  <c:v>39238</c:v>
                </c:pt>
                <c:pt idx="156">
                  <c:v>39239</c:v>
                </c:pt>
                <c:pt idx="157">
                  <c:v>39240</c:v>
                </c:pt>
                <c:pt idx="158">
                  <c:v>39241</c:v>
                </c:pt>
                <c:pt idx="159">
                  <c:v>39242</c:v>
                </c:pt>
                <c:pt idx="160">
                  <c:v>39243</c:v>
                </c:pt>
                <c:pt idx="161">
                  <c:v>39244</c:v>
                </c:pt>
                <c:pt idx="162">
                  <c:v>39245</c:v>
                </c:pt>
                <c:pt idx="163">
                  <c:v>39246</c:v>
                </c:pt>
                <c:pt idx="164">
                  <c:v>39247</c:v>
                </c:pt>
                <c:pt idx="165">
                  <c:v>39248</c:v>
                </c:pt>
                <c:pt idx="166">
                  <c:v>39249</c:v>
                </c:pt>
                <c:pt idx="167">
                  <c:v>39250</c:v>
                </c:pt>
                <c:pt idx="168">
                  <c:v>39251</c:v>
                </c:pt>
                <c:pt idx="169">
                  <c:v>39252</c:v>
                </c:pt>
                <c:pt idx="170">
                  <c:v>39253</c:v>
                </c:pt>
                <c:pt idx="171">
                  <c:v>39254</c:v>
                </c:pt>
                <c:pt idx="172">
                  <c:v>39255</c:v>
                </c:pt>
                <c:pt idx="173">
                  <c:v>39256</c:v>
                </c:pt>
                <c:pt idx="174">
                  <c:v>39257</c:v>
                </c:pt>
                <c:pt idx="175">
                  <c:v>39258</c:v>
                </c:pt>
                <c:pt idx="176">
                  <c:v>39259</c:v>
                </c:pt>
                <c:pt idx="177">
                  <c:v>39260</c:v>
                </c:pt>
                <c:pt idx="178">
                  <c:v>39261</c:v>
                </c:pt>
                <c:pt idx="179">
                  <c:v>39262</c:v>
                </c:pt>
                <c:pt idx="180">
                  <c:v>39263</c:v>
                </c:pt>
                <c:pt idx="181">
                  <c:v>39264</c:v>
                </c:pt>
                <c:pt idx="182">
                  <c:v>39265</c:v>
                </c:pt>
                <c:pt idx="183">
                  <c:v>39266</c:v>
                </c:pt>
                <c:pt idx="184">
                  <c:v>39267</c:v>
                </c:pt>
                <c:pt idx="185">
                  <c:v>39268</c:v>
                </c:pt>
                <c:pt idx="186">
                  <c:v>39269</c:v>
                </c:pt>
                <c:pt idx="187">
                  <c:v>39270</c:v>
                </c:pt>
                <c:pt idx="188">
                  <c:v>39271</c:v>
                </c:pt>
                <c:pt idx="189">
                  <c:v>39272</c:v>
                </c:pt>
                <c:pt idx="190">
                  <c:v>39273</c:v>
                </c:pt>
                <c:pt idx="191">
                  <c:v>39274</c:v>
                </c:pt>
                <c:pt idx="192">
                  <c:v>39275</c:v>
                </c:pt>
                <c:pt idx="193">
                  <c:v>39276</c:v>
                </c:pt>
                <c:pt idx="194">
                  <c:v>39277</c:v>
                </c:pt>
                <c:pt idx="195">
                  <c:v>39278</c:v>
                </c:pt>
                <c:pt idx="196">
                  <c:v>39279</c:v>
                </c:pt>
                <c:pt idx="197">
                  <c:v>39280</c:v>
                </c:pt>
                <c:pt idx="198">
                  <c:v>39281</c:v>
                </c:pt>
                <c:pt idx="199">
                  <c:v>39282</c:v>
                </c:pt>
                <c:pt idx="200">
                  <c:v>39283</c:v>
                </c:pt>
                <c:pt idx="201">
                  <c:v>39284</c:v>
                </c:pt>
                <c:pt idx="202">
                  <c:v>39285</c:v>
                </c:pt>
                <c:pt idx="203">
                  <c:v>39286</c:v>
                </c:pt>
                <c:pt idx="204">
                  <c:v>39287</c:v>
                </c:pt>
                <c:pt idx="205">
                  <c:v>39288</c:v>
                </c:pt>
                <c:pt idx="206">
                  <c:v>39289</c:v>
                </c:pt>
                <c:pt idx="207">
                  <c:v>39290</c:v>
                </c:pt>
                <c:pt idx="208">
                  <c:v>39291</c:v>
                </c:pt>
                <c:pt idx="209">
                  <c:v>39292</c:v>
                </c:pt>
                <c:pt idx="210">
                  <c:v>39293</c:v>
                </c:pt>
                <c:pt idx="211">
                  <c:v>39294</c:v>
                </c:pt>
                <c:pt idx="212">
                  <c:v>39295</c:v>
                </c:pt>
                <c:pt idx="213">
                  <c:v>39296</c:v>
                </c:pt>
                <c:pt idx="214">
                  <c:v>39297</c:v>
                </c:pt>
                <c:pt idx="215">
                  <c:v>39298</c:v>
                </c:pt>
                <c:pt idx="216">
                  <c:v>39299</c:v>
                </c:pt>
                <c:pt idx="217">
                  <c:v>39300</c:v>
                </c:pt>
                <c:pt idx="218">
                  <c:v>39301</c:v>
                </c:pt>
                <c:pt idx="219">
                  <c:v>39302</c:v>
                </c:pt>
                <c:pt idx="220">
                  <c:v>39303</c:v>
                </c:pt>
                <c:pt idx="221">
                  <c:v>39304</c:v>
                </c:pt>
                <c:pt idx="222">
                  <c:v>39305</c:v>
                </c:pt>
                <c:pt idx="223">
                  <c:v>39306</c:v>
                </c:pt>
                <c:pt idx="224">
                  <c:v>39307</c:v>
                </c:pt>
                <c:pt idx="225">
                  <c:v>39308</c:v>
                </c:pt>
                <c:pt idx="226">
                  <c:v>39309</c:v>
                </c:pt>
                <c:pt idx="227">
                  <c:v>39310</c:v>
                </c:pt>
                <c:pt idx="228">
                  <c:v>39311</c:v>
                </c:pt>
                <c:pt idx="229">
                  <c:v>39312</c:v>
                </c:pt>
                <c:pt idx="230">
                  <c:v>39313</c:v>
                </c:pt>
                <c:pt idx="231">
                  <c:v>39314</c:v>
                </c:pt>
                <c:pt idx="232">
                  <c:v>39315</c:v>
                </c:pt>
                <c:pt idx="233">
                  <c:v>39316</c:v>
                </c:pt>
                <c:pt idx="234">
                  <c:v>39317</c:v>
                </c:pt>
                <c:pt idx="235">
                  <c:v>39318</c:v>
                </c:pt>
                <c:pt idx="236">
                  <c:v>39319</c:v>
                </c:pt>
                <c:pt idx="237">
                  <c:v>39320</c:v>
                </c:pt>
                <c:pt idx="238">
                  <c:v>39321</c:v>
                </c:pt>
                <c:pt idx="239">
                  <c:v>39322</c:v>
                </c:pt>
                <c:pt idx="240">
                  <c:v>39323</c:v>
                </c:pt>
                <c:pt idx="241">
                  <c:v>39324</c:v>
                </c:pt>
                <c:pt idx="242">
                  <c:v>39325</c:v>
                </c:pt>
                <c:pt idx="243">
                  <c:v>39326</c:v>
                </c:pt>
                <c:pt idx="244">
                  <c:v>39327</c:v>
                </c:pt>
                <c:pt idx="245">
                  <c:v>39328</c:v>
                </c:pt>
                <c:pt idx="246">
                  <c:v>39329</c:v>
                </c:pt>
                <c:pt idx="247">
                  <c:v>39330</c:v>
                </c:pt>
                <c:pt idx="248">
                  <c:v>39331</c:v>
                </c:pt>
                <c:pt idx="249">
                  <c:v>39332</c:v>
                </c:pt>
                <c:pt idx="250">
                  <c:v>39333</c:v>
                </c:pt>
                <c:pt idx="251">
                  <c:v>39334</c:v>
                </c:pt>
                <c:pt idx="252">
                  <c:v>39335</c:v>
                </c:pt>
                <c:pt idx="253">
                  <c:v>39336</c:v>
                </c:pt>
                <c:pt idx="254">
                  <c:v>39337</c:v>
                </c:pt>
                <c:pt idx="255">
                  <c:v>39338</c:v>
                </c:pt>
                <c:pt idx="256">
                  <c:v>39339</c:v>
                </c:pt>
                <c:pt idx="257">
                  <c:v>39340</c:v>
                </c:pt>
                <c:pt idx="258">
                  <c:v>39341</c:v>
                </c:pt>
                <c:pt idx="259">
                  <c:v>39342</c:v>
                </c:pt>
                <c:pt idx="260">
                  <c:v>39343</c:v>
                </c:pt>
                <c:pt idx="261">
                  <c:v>39344</c:v>
                </c:pt>
                <c:pt idx="262">
                  <c:v>39345</c:v>
                </c:pt>
                <c:pt idx="263">
                  <c:v>39346</c:v>
                </c:pt>
                <c:pt idx="264">
                  <c:v>39347</c:v>
                </c:pt>
                <c:pt idx="265">
                  <c:v>39348</c:v>
                </c:pt>
                <c:pt idx="266">
                  <c:v>39349</c:v>
                </c:pt>
                <c:pt idx="267">
                  <c:v>39350</c:v>
                </c:pt>
                <c:pt idx="268">
                  <c:v>39351</c:v>
                </c:pt>
                <c:pt idx="269">
                  <c:v>39352</c:v>
                </c:pt>
                <c:pt idx="270">
                  <c:v>39353</c:v>
                </c:pt>
                <c:pt idx="271">
                  <c:v>39354</c:v>
                </c:pt>
                <c:pt idx="272">
                  <c:v>39355</c:v>
                </c:pt>
                <c:pt idx="273">
                  <c:v>39356</c:v>
                </c:pt>
                <c:pt idx="274">
                  <c:v>39357</c:v>
                </c:pt>
                <c:pt idx="275">
                  <c:v>39358</c:v>
                </c:pt>
                <c:pt idx="276">
                  <c:v>39359</c:v>
                </c:pt>
                <c:pt idx="277">
                  <c:v>39360</c:v>
                </c:pt>
                <c:pt idx="278">
                  <c:v>39361</c:v>
                </c:pt>
                <c:pt idx="279">
                  <c:v>39362</c:v>
                </c:pt>
                <c:pt idx="280">
                  <c:v>39363</c:v>
                </c:pt>
                <c:pt idx="281">
                  <c:v>39364</c:v>
                </c:pt>
                <c:pt idx="282">
                  <c:v>39365</c:v>
                </c:pt>
                <c:pt idx="283">
                  <c:v>39366</c:v>
                </c:pt>
                <c:pt idx="284">
                  <c:v>39367</c:v>
                </c:pt>
                <c:pt idx="285">
                  <c:v>39368</c:v>
                </c:pt>
                <c:pt idx="286">
                  <c:v>39369</c:v>
                </c:pt>
                <c:pt idx="287">
                  <c:v>39370</c:v>
                </c:pt>
                <c:pt idx="288">
                  <c:v>39371</c:v>
                </c:pt>
                <c:pt idx="289">
                  <c:v>39372</c:v>
                </c:pt>
                <c:pt idx="290">
                  <c:v>39373</c:v>
                </c:pt>
                <c:pt idx="291">
                  <c:v>39374</c:v>
                </c:pt>
                <c:pt idx="292">
                  <c:v>39375</c:v>
                </c:pt>
                <c:pt idx="293">
                  <c:v>39376</c:v>
                </c:pt>
                <c:pt idx="294">
                  <c:v>39377</c:v>
                </c:pt>
                <c:pt idx="295">
                  <c:v>39378</c:v>
                </c:pt>
                <c:pt idx="296">
                  <c:v>39379</c:v>
                </c:pt>
                <c:pt idx="297">
                  <c:v>39380</c:v>
                </c:pt>
                <c:pt idx="298">
                  <c:v>39381</c:v>
                </c:pt>
                <c:pt idx="299">
                  <c:v>39382</c:v>
                </c:pt>
                <c:pt idx="300">
                  <c:v>39383</c:v>
                </c:pt>
                <c:pt idx="301">
                  <c:v>39384</c:v>
                </c:pt>
                <c:pt idx="302">
                  <c:v>39385</c:v>
                </c:pt>
                <c:pt idx="303">
                  <c:v>39386</c:v>
                </c:pt>
                <c:pt idx="304">
                  <c:v>39387</c:v>
                </c:pt>
                <c:pt idx="305">
                  <c:v>39388</c:v>
                </c:pt>
                <c:pt idx="306">
                  <c:v>39389</c:v>
                </c:pt>
                <c:pt idx="307">
                  <c:v>39390</c:v>
                </c:pt>
                <c:pt idx="308">
                  <c:v>39391</c:v>
                </c:pt>
                <c:pt idx="309">
                  <c:v>39392</c:v>
                </c:pt>
                <c:pt idx="310">
                  <c:v>39393</c:v>
                </c:pt>
                <c:pt idx="311">
                  <c:v>39394</c:v>
                </c:pt>
                <c:pt idx="312">
                  <c:v>39395</c:v>
                </c:pt>
                <c:pt idx="313">
                  <c:v>39396</c:v>
                </c:pt>
                <c:pt idx="314">
                  <c:v>39397</c:v>
                </c:pt>
                <c:pt idx="315">
                  <c:v>39398</c:v>
                </c:pt>
                <c:pt idx="316">
                  <c:v>39399</c:v>
                </c:pt>
                <c:pt idx="317">
                  <c:v>39400</c:v>
                </c:pt>
                <c:pt idx="318">
                  <c:v>39401</c:v>
                </c:pt>
                <c:pt idx="319">
                  <c:v>39402</c:v>
                </c:pt>
                <c:pt idx="320">
                  <c:v>39403</c:v>
                </c:pt>
                <c:pt idx="321">
                  <c:v>39404</c:v>
                </c:pt>
                <c:pt idx="322">
                  <c:v>39405</c:v>
                </c:pt>
                <c:pt idx="323">
                  <c:v>39406</c:v>
                </c:pt>
                <c:pt idx="324">
                  <c:v>39407</c:v>
                </c:pt>
                <c:pt idx="325">
                  <c:v>39408</c:v>
                </c:pt>
                <c:pt idx="326">
                  <c:v>39409</c:v>
                </c:pt>
                <c:pt idx="327">
                  <c:v>39410</c:v>
                </c:pt>
                <c:pt idx="328">
                  <c:v>39411</c:v>
                </c:pt>
                <c:pt idx="329">
                  <c:v>39412</c:v>
                </c:pt>
                <c:pt idx="330">
                  <c:v>39413</c:v>
                </c:pt>
                <c:pt idx="331">
                  <c:v>39414</c:v>
                </c:pt>
                <c:pt idx="332">
                  <c:v>39415</c:v>
                </c:pt>
                <c:pt idx="333">
                  <c:v>39416</c:v>
                </c:pt>
                <c:pt idx="334">
                  <c:v>39417</c:v>
                </c:pt>
                <c:pt idx="335">
                  <c:v>39418</c:v>
                </c:pt>
                <c:pt idx="336">
                  <c:v>39419</c:v>
                </c:pt>
                <c:pt idx="337">
                  <c:v>39420</c:v>
                </c:pt>
                <c:pt idx="338">
                  <c:v>39421</c:v>
                </c:pt>
                <c:pt idx="339">
                  <c:v>39422</c:v>
                </c:pt>
                <c:pt idx="340">
                  <c:v>39423</c:v>
                </c:pt>
                <c:pt idx="341">
                  <c:v>39424</c:v>
                </c:pt>
                <c:pt idx="342">
                  <c:v>39425</c:v>
                </c:pt>
                <c:pt idx="343">
                  <c:v>39426</c:v>
                </c:pt>
                <c:pt idx="344">
                  <c:v>39427</c:v>
                </c:pt>
                <c:pt idx="345">
                  <c:v>39428</c:v>
                </c:pt>
                <c:pt idx="346">
                  <c:v>39429</c:v>
                </c:pt>
                <c:pt idx="347">
                  <c:v>39430</c:v>
                </c:pt>
                <c:pt idx="348">
                  <c:v>39431</c:v>
                </c:pt>
                <c:pt idx="349">
                  <c:v>39432</c:v>
                </c:pt>
                <c:pt idx="350">
                  <c:v>39433</c:v>
                </c:pt>
                <c:pt idx="351">
                  <c:v>39434</c:v>
                </c:pt>
                <c:pt idx="352">
                  <c:v>39435</c:v>
                </c:pt>
                <c:pt idx="353">
                  <c:v>39436</c:v>
                </c:pt>
                <c:pt idx="354">
                  <c:v>39437</c:v>
                </c:pt>
                <c:pt idx="355">
                  <c:v>39438</c:v>
                </c:pt>
                <c:pt idx="356">
                  <c:v>39439</c:v>
                </c:pt>
                <c:pt idx="357">
                  <c:v>39440</c:v>
                </c:pt>
                <c:pt idx="358">
                  <c:v>39441</c:v>
                </c:pt>
                <c:pt idx="359">
                  <c:v>39442</c:v>
                </c:pt>
                <c:pt idx="360">
                  <c:v>39443</c:v>
                </c:pt>
                <c:pt idx="361">
                  <c:v>39444</c:v>
                </c:pt>
                <c:pt idx="362">
                  <c:v>39445</c:v>
                </c:pt>
                <c:pt idx="363">
                  <c:v>39446</c:v>
                </c:pt>
                <c:pt idx="364">
                  <c:v>39447</c:v>
                </c:pt>
              </c:numCache>
            </c:numRef>
          </c:cat>
          <c:val>
            <c:numRef>
              <c:f>Sheet1!$C$2:$C$366</c:f>
              <c:numCache>
                <c:formatCode>0.00</c:formatCode>
                <c:ptCount val="365"/>
                <c:pt idx="0">
                  <c:v>600.9666666666667</c:v>
                </c:pt>
                <c:pt idx="1">
                  <c:v>676.91666666666674</c:v>
                </c:pt>
                <c:pt idx="2">
                  <c:v>739.88333333333355</c:v>
                </c:pt>
                <c:pt idx="3">
                  <c:v>738.1166666666669</c:v>
                </c:pt>
                <c:pt idx="4">
                  <c:v>617.36666666666679</c:v>
                </c:pt>
                <c:pt idx="5">
                  <c:v>602.60000000000014</c:v>
                </c:pt>
                <c:pt idx="6">
                  <c:v>625.81666666666661</c:v>
                </c:pt>
                <c:pt idx="7">
                  <c:v>694.94999999999993</c:v>
                </c:pt>
                <c:pt idx="8">
                  <c:v>750.55</c:v>
                </c:pt>
                <c:pt idx="9">
                  <c:v>743.41666666666674</c:v>
                </c:pt>
                <c:pt idx="10">
                  <c:v>716.5</c:v>
                </c:pt>
                <c:pt idx="11">
                  <c:v>675.93333333333351</c:v>
                </c:pt>
                <c:pt idx="12">
                  <c:v>753.8</c:v>
                </c:pt>
                <c:pt idx="13">
                  <c:v>772</c:v>
                </c:pt>
                <c:pt idx="14">
                  <c:v>815.56666666666661</c:v>
                </c:pt>
                <c:pt idx="15">
                  <c:v>865.71666666666681</c:v>
                </c:pt>
                <c:pt idx="16">
                  <c:v>747.63333333333333</c:v>
                </c:pt>
                <c:pt idx="17">
                  <c:v>732.31666666666661</c:v>
                </c:pt>
                <c:pt idx="18">
                  <c:v>731.51666666666665</c:v>
                </c:pt>
                <c:pt idx="19">
                  <c:v>736.3333333333336</c:v>
                </c:pt>
                <c:pt idx="20">
                  <c:v>698.26666666666665</c:v>
                </c:pt>
                <c:pt idx="21">
                  <c:v>730.21666666666681</c:v>
                </c:pt>
                <c:pt idx="22">
                  <c:v>752.4666666666667</c:v>
                </c:pt>
                <c:pt idx="23">
                  <c:v>762.94999999999993</c:v>
                </c:pt>
                <c:pt idx="24">
                  <c:v>798.55</c:v>
                </c:pt>
                <c:pt idx="25">
                  <c:v>831.41666666666674</c:v>
                </c:pt>
                <c:pt idx="26">
                  <c:v>814.05</c:v>
                </c:pt>
                <c:pt idx="27">
                  <c:v>766.3333333333336</c:v>
                </c:pt>
                <c:pt idx="28">
                  <c:v>717.23333333333346</c:v>
                </c:pt>
                <c:pt idx="29">
                  <c:v>692.03333333333342</c:v>
                </c:pt>
                <c:pt idx="30">
                  <c:v>595.36666666666679</c:v>
                </c:pt>
                <c:pt idx="31">
                  <c:v>514.63666666666688</c:v>
                </c:pt>
                <c:pt idx="32">
                  <c:v>505.31999999999994</c:v>
                </c:pt>
                <c:pt idx="33">
                  <c:v>512.65333333333353</c:v>
                </c:pt>
                <c:pt idx="34">
                  <c:v>540.0533333333334</c:v>
                </c:pt>
                <c:pt idx="35">
                  <c:v>613.48666666666679</c:v>
                </c:pt>
                <c:pt idx="36">
                  <c:v>641.5866666666667</c:v>
                </c:pt>
                <c:pt idx="37">
                  <c:v>627.68666666666684</c:v>
                </c:pt>
                <c:pt idx="38">
                  <c:v>675.28666666666675</c:v>
                </c:pt>
                <c:pt idx="39">
                  <c:v>660.00333333333344</c:v>
                </c:pt>
                <c:pt idx="40">
                  <c:v>613.65333333333342</c:v>
                </c:pt>
                <c:pt idx="41">
                  <c:v>552.43666666666661</c:v>
                </c:pt>
                <c:pt idx="42">
                  <c:v>519.18666666666684</c:v>
                </c:pt>
                <c:pt idx="43">
                  <c:v>517.17000000000019</c:v>
                </c:pt>
                <c:pt idx="44">
                  <c:v>526.0866666666667</c:v>
                </c:pt>
                <c:pt idx="45">
                  <c:v>550.28666666666686</c:v>
                </c:pt>
                <c:pt idx="46">
                  <c:v>551.55333333333351</c:v>
                </c:pt>
                <c:pt idx="47">
                  <c:v>565.35333333333335</c:v>
                </c:pt>
                <c:pt idx="48">
                  <c:v>582.50333333333344</c:v>
                </c:pt>
                <c:pt idx="49">
                  <c:v>544.3366666666667</c:v>
                </c:pt>
                <c:pt idx="50">
                  <c:v>497.0866666666667</c:v>
                </c:pt>
                <c:pt idx="51">
                  <c:v>483.4199999999999</c:v>
                </c:pt>
                <c:pt idx="52">
                  <c:v>447.63666666666677</c:v>
                </c:pt>
                <c:pt idx="53">
                  <c:v>427.3366666666667</c:v>
                </c:pt>
                <c:pt idx="54">
                  <c:v>433.98666666666668</c:v>
                </c:pt>
                <c:pt idx="55">
                  <c:v>463.43666666666661</c:v>
                </c:pt>
                <c:pt idx="56">
                  <c:v>508.16999999999996</c:v>
                </c:pt>
                <c:pt idx="57">
                  <c:v>466.32000000000005</c:v>
                </c:pt>
                <c:pt idx="58">
                  <c:v>450.30333333333334</c:v>
                </c:pt>
                <c:pt idx="59">
                  <c:v>589.93999999999983</c:v>
                </c:pt>
                <c:pt idx="60">
                  <c:v>642.59</c:v>
                </c:pt>
                <c:pt idx="61">
                  <c:v>637.18999999999994</c:v>
                </c:pt>
                <c:pt idx="62">
                  <c:v>187.87333333333336</c:v>
                </c:pt>
                <c:pt idx="63">
                  <c:v>350.04</c:v>
                </c:pt>
                <c:pt idx="64">
                  <c:v>283.94000000000005</c:v>
                </c:pt>
                <c:pt idx="65">
                  <c:v>334.4733333333333</c:v>
                </c:pt>
                <c:pt idx="66">
                  <c:v>338.70666666666671</c:v>
                </c:pt>
                <c:pt idx="67">
                  <c:v>365.1733333333334</c:v>
                </c:pt>
                <c:pt idx="68">
                  <c:v>383.50666666666672</c:v>
                </c:pt>
                <c:pt idx="69">
                  <c:v>357.98999999999995</c:v>
                </c:pt>
                <c:pt idx="70">
                  <c:v>380.99</c:v>
                </c:pt>
                <c:pt idx="71">
                  <c:v>482.90666666666675</c:v>
                </c:pt>
                <c:pt idx="72">
                  <c:v>540.05666666666662</c:v>
                </c:pt>
                <c:pt idx="73">
                  <c:v>520.75666666666677</c:v>
                </c:pt>
                <c:pt idx="74">
                  <c:v>879.72333333333336</c:v>
                </c:pt>
                <c:pt idx="75">
                  <c:v>951.58999999999992</c:v>
                </c:pt>
                <c:pt idx="76">
                  <c:v>919.05666666666662</c:v>
                </c:pt>
                <c:pt idx="77">
                  <c:v>731.3399999999998</c:v>
                </c:pt>
                <c:pt idx="78">
                  <c:v>766.43999999999971</c:v>
                </c:pt>
                <c:pt idx="79">
                  <c:v>701.00666666666677</c:v>
                </c:pt>
                <c:pt idx="80">
                  <c:v>736.99</c:v>
                </c:pt>
                <c:pt idx="81">
                  <c:v>818.7233333333337</c:v>
                </c:pt>
                <c:pt idx="82">
                  <c:v>835.65666666666675</c:v>
                </c:pt>
                <c:pt idx="83">
                  <c:v>818.07333333333349</c:v>
                </c:pt>
                <c:pt idx="84">
                  <c:v>805.29000000000008</c:v>
                </c:pt>
                <c:pt idx="85">
                  <c:v>770.57333333333349</c:v>
                </c:pt>
                <c:pt idx="86">
                  <c:v>828.77333333333354</c:v>
                </c:pt>
                <c:pt idx="87">
                  <c:v>898.07333333333349</c:v>
                </c:pt>
                <c:pt idx="88">
                  <c:v>921.00666666666677</c:v>
                </c:pt>
                <c:pt idx="89">
                  <c:v>923.64</c:v>
                </c:pt>
                <c:pt idx="90">
                  <c:v>829.99309764309771</c:v>
                </c:pt>
                <c:pt idx="91">
                  <c:v>835.87643097643104</c:v>
                </c:pt>
                <c:pt idx="92">
                  <c:v>904.54309764309755</c:v>
                </c:pt>
                <c:pt idx="93">
                  <c:v>911.77643097643124</c:v>
                </c:pt>
                <c:pt idx="94">
                  <c:v>889.20976430976441</c:v>
                </c:pt>
                <c:pt idx="95">
                  <c:v>840.37643097643104</c:v>
                </c:pt>
                <c:pt idx="96">
                  <c:v>821.29309764309789</c:v>
                </c:pt>
                <c:pt idx="97">
                  <c:v>728.22643097643129</c:v>
                </c:pt>
                <c:pt idx="98">
                  <c:v>763.35976430976427</c:v>
                </c:pt>
                <c:pt idx="99">
                  <c:v>843.02643097643113</c:v>
                </c:pt>
                <c:pt idx="100">
                  <c:v>850.54309764309778</c:v>
                </c:pt>
                <c:pt idx="101">
                  <c:v>862.10976430976439</c:v>
                </c:pt>
                <c:pt idx="102">
                  <c:v>874.42643097643111</c:v>
                </c:pt>
                <c:pt idx="103">
                  <c:v>891.75976430976448</c:v>
                </c:pt>
                <c:pt idx="104">
                  <c:v>833.27643097643113</c:v>
                </c:pt>
                <c:pt idx="105">
                  <c:v>833.17643097643122</c:v>
                </c:pt>
                <c:pt idx="106">
                  <c:v>885.12643097643104</c:v>
                </c:pt>
                <c:pt idx="107">
                  <c:v>863.85976430976427</c:v>
                </c:pt>
                <c:pt idx="108">
                  <c:v>860.04309764309778</c:v>
                </c:pt>
                <c:pt idx="109">
                  <c:v>821.14309764309769</c:v>
                </c:pt>
                <c:pt idx="110">
                  <c:v>704.65976430976434</c:v>
                </c:pt>
                <c:pt idx="111">
                  <c:v>628.52643097643102</c:v>
                </c:pt>
                <c:pt idx="112">
                  <c:v>662.80976430976432</c:v>
                </c:pt>
                <c:pt idx="113">
                  <c:v>678.50976430976448</c:v>
                </c:pt>
                <c:pt idx="114">
                  <c:v>707.0764309764312</c:v>
                </c:pt>
                <c:pt idx="115">
                  <c:v>783.19309764309799</c:v>
                </c:pt>
                <c:pt idx="116">
                  <c:v>874.17643097643122</c:v>
                </c:pt>
                <c:pt idx="117">
                  <c:v>886.37643097643104</c:v>
                </c:pt>
                <c:pt idx="118">
                  <c:v>844.25976430976448</c:v>
                </c:pt>
                <c:pt idx="119">
                  <c:v>827.8264309764312</c:v>
                </c:pt>
                <c:pt idx="120">
                  <c:v>815.50057021831242</c:v>
                </c:pt>
                <c:pt idx="121">
                  <c:v>836.91723688497837</c:v>
                </c:pt>
                <c:pt idx="122">
                  <c:v>858.46723688497855</c:v>
                </c:pt>
                <c:pt idx="123">
                  <c:v>843.68390355164581</c:v>
                </c:pt>
                <c:pt idx="124">
                  <c:v>818.61723688497841</c:v>
                </c:pt>
                <c:pt idx="125">
                  <c:v>728.57043438497897</c:v>
                </c:pt>
                <c:pt idx="126">
                  <c:v>926.05057021831226</c:v>
                </c:pt>
                <c:pt idx="127">
                  <c:v>1036.8672368849786</c:v>
                </c:pt>
                <c:pt idx="128">
                  <c:v>1078.3172368849785</c:v>
                </c:pt>
                <c:pt idx="129">
                  <c:v>1060.3505702183118</c:v>
                </c:pt>
                <c:pt idx="130">
                  <c:v>1025.800570218312</c:v>
                </c:pt>
                <c:pt idx="131">
                  <c:v>965.38390355164574</c:v>
                </c:pt>
                <c:pt idx="132">
                  <c:v>923.7672368849785</c:v>
                </c:pt>
                <c:pt idx="133">
                  <c:v>906.31723688497846</c:v>
                </c:pt>
                <c:pt idx="134">
                  <c:v>954.9339035516457</c:v>
                </c:pt>
                <c:pt idx="135">
                  <c:v>933.18390355164581</c:v>
                </c:pt>
                <c:pt idx="136">
                  <c:v>916.4339035516457</c:v>
                </c:pt>
                <c:pt idx="137">
                  <c:v>915.65057021831251</c:v>
                </c:pt>
                <c:pt idx="138">
                  <c:v>872.96723688497855</c:v>
                </c:pt>
                <c:pt idx="139">
                  <c:v>811.30057021831226</c:v>
                </c:pt>
                <c:pt idx="140">
                  <c:v>880.23390355164565</c:v>
                </c:pt>
                <c:pt idx="141">
                  <c:v>887.28390355164595</c:v>
                </c:pt>
                <c:pt idx="142">
                  <c:v>861.18390355164581</c:v>
                </c:pt>
                <c:pt idx="143">
                  <c:v>852.65057021831251</c:v>
                </c:pt>
                <c:pt idx="144">
                  <c:v>833.41723688497859</c:v>
                </c:pt>
                <c:pt idx="145">
                  <c:v>827.81723688497846</c:v>
                </c:pt>
                <c:pt idx="146">
                  <c:v>791.31723688497846</c:v>
                </c:pt>
                <c:pt idx="147">
                  <c:v>794.10057021831255</c:v>
                </c:pt>
                <c:pt idx="148">
                  <c:v>866.36723688497864</c:v>
                </c:pt>
                <c:pt idx="149">
                  <c:v>875.86723688497864</c:v>
                </c:pt>
                <c:pt idx="150">
                  <c:v>855.56723688497846</c:v>
                </c:pt>
                <c:pt idx="151">
                  <c:v>1281.0255892255896</c:v>
                </c:pt>
                <c:pt idx="152">
                  <c:v>1298.6089225589224</c:v>
                </c:pt>
                <c:pt idx="153">
                  <c:v>1272.0255892255893</c:v>
                </c:pt>
                <c:pt idx="154">
                  <c:v>1261.742255892256</c:v>
                </c:pt>
                <c:pt idx="155">
                  <c:v>950.42558922558919</c:v>
                </c:pt>
                <c:pt idx="156">
                  <c:v>943.75892255892279</c:v>
                </c:pt>
                <c:pt idx="157">
                  <c:v>941.4422558922555</c:v>
                </c:pt>
                <c:pt idx="158">
                  <c:v>899.80892255892263</c:v>
                </c:pt>
                <c:pt idx="159">
                  <c:v>923.52558922558921</c:v>
                </c:pt>
                <c:pt idx="160">
                  <c:v>944.80892255892263</c:v>
                </c:pt>
                <c:pt idx="161">
                  <c:v>1185.542255892256</c:v>
                </c:pt>
                <c:pt idx="162">
                  <c:v>1315.5922558922559</c:v>
                </c:pt>
                <c:pt idx="163">
                  <c:v>1296.9422558922561</c:v>
                </c:pt>
                <c:pt idx="164">
                  <c:v>1325.4422558922561</c:v>
                </c:pt>
                <c:pt idx="165">
                  <c:v>1347.3255892255895</c:v>
                </c:pt>
                <c:pt idx="166">
                  <c:v>1345.8589225589224</c:v>
                </c:pt>
                <c:pt idx="167">
                  <c:v>1313.8089225589222</c:v>
                </c:pt>
                <c:pt idx="168">
                  <c:v>1292.7089225589223</c:v>
                </c:pt>
                <c:pt idx="169">
                  <c:v>1346.8422558922557</c:v>
                </c:pt>
                <c:pt idx="170">
                  <c:v>1326.8589225589224</c:v>
                </c:pt>
                <c:pt idx="171">
                  <c:v>1338.7589225589224</c:v>
                </c:pt>
                <c:pt idx="172">
                  <c:v>1150.4255892255896</c:v>
                </c:pt>
                <c:pt idx="173">
                  <c:v>1265.4755892255894</c:v>
                </c:pt>
                <c:pt idx="174">
                  <c:v>1228.0089225589224</c:v>
                </c:pt>
                <c:pt idx="175">
                  <c:v>1276.0589225589224</c:v>
                </c:pt>
                <c:pt idx="176">
                  <c:v>1331.3755892255895</c:v>
                </c:pt>
                <c:pt idx="177">
                  <c:v>1311.1422558922559</c:v>
                </c:pt>
                <c:pt idx="178">
                  <c:v>1335.6589225589221</c:v>
                </c:pt>
                <c:pt idx="179">
                  <c:v>1325.1589225589221</c:v>
                </c:pt>
                <c:pt idx="180">
                  <c:v>1302.242255892256</c:v>
                </c:pt>
                <c:pt idx="181">
                  <c:v>1234.1356793743889</c:v>
                </c:pt>
                <c:pt idx="182">
                  <c:v>1284.0523460410557</c:v>
                </c:pt>
                <c:pt idx="183">
                  <c:v>1365.4023460410558</c:v>
                </c:pt>
                <c:pt idx="184">
                  <c:v>1353.7356793743895</c:v>
                </c:pt>
                <c:pt idx="185">
                  <c:v>1292.4190127077229</c:v>
                </c:pt>
                <c:pt idx="186">
                  <c:v>1297.1856793743891</c:v>
                </c:pt>
                <c:pt idx="187">
                  <c:v>1341.5023460410555</c:v>
                </c:pt>
                <c:pt idx="188">
                  <c:v>1290.3523460410554</c:v>
                </c:pt>
                <c:pt idx="189">
                  <c:v>1286.2023460410553</c:v>
                </c:pt>
                <c:pt idx="190">
                  <c:v>1270.1523460410556</c:v>
                </c:pt>
                <c:pt idx="191">
                  <c:v>1254.8356793743894</c:v>
                </c:pt>
                <c:pt idx="192">
                  <c:v>1283.6023460410554</c:v>
                </c:pt>
                <c:pt idx="193">
                  <c:v>1248.4690127077226</c:v>
                </c:pt>
                <c:pt idx="194">
                  <c:v>1253.1523460410556</c:v>
                </c:pt>
                <c:pt idx="195">
                  <c:v>1262.1190127077225</c:v>
                </c:pt>
                <c:pt idx="196">
                  <c:v>1280.1190127077225</c:v>
                </c:pt>
                <c:pt idx="197">
                  <c:v>1367.1523460410556</c:v>
                </c:pt>
                <c:pt idx="198">
                  <c:v>1331.6523460410556</c:v>
                </c:pt>
                <c:pt idx="199">
                  <c:v>1362.1023460410554</c:v>
                </c:pt>
                <c:pt idx="200">
                  <c:v>1352.5690127077223</c:v>
                </c:pt>
                <c:pt idx="201">
                  <c:v>1307.2023460410553</c:v>
                </c:pt>
                <c:pt idx="202">
                  <c:v>1228.6356793743889</c:v>
                </c:pt>
                <c:pt idx="203">
                  <c:v>1194.6356793743889</c:v>
                </c:pt>
                <c:pt idx="204">
                  <c:v>1286.8023460410557</c:v>
                </c:pt>
                <c:pt idx="205">
                  <c:v>1316.8690127077225</c:v>
                </c:pt>
                <c:pt idx="206">
                  <c:v>1333.0523460410552</c:v>
                </c:pt>
                <c:pt idx="207">
                  <c:v>1330.1523460410556</c:v>
                </c:pt>
                <c:pt idx="208">
                  <c:v>1342.3856793743889</c:v>
                </c:pt>
                <c:pt idx="209">
                  <c:v>1249.7690127077228</c:v>
                </c:pt>
                <c:pt idx="210">
                  <c:v>1273.0856793743894</c:v>
                </c:pt>
                <c:pt idx="211">
                  <c:v>1310.7856793743892</c:v>
                </c:pt>
                <c:pt idx="212">
                  <c:v>1255.335532746823</c:v>
                </c:pt>
                <c:pt idx="213">
                  <c:v>1305.2188660801567</c:v>
                </c:pt>
                <c:pt idx="214">
                  <c:v>1371.3188660801568</c:v>
                </c:pt>
                <c:pt idx="215">
                  <c:v>1361.6688660801565</c:v>
                </c:pt>
                <c:pt idx="216">
                  <c:v>1273.45219941349</c:v>
                </c:pt>
                <c:pt idx="217">
                  <c:v>1280.6855327468229</c:v>
                </c:pt>
                <c:pt idx="218">
                  <c:v>1307.70219941349</c:v>
                </c:pt>
                <c:pt idx="219">
                  <c:v>1336.2188660801569</c:v>
                </c:pt>
                <c:pt idx="220">
                  <c:v>1376.4188660801567</c:v>
                </c:pt>
                <c:pt idx="221">
                  <c:v>1351.8855327468232</c:v>
                </c:pt>
                <c:pt idx="222">
                  <c:v>1340.7355327468231</c:v>
                </c:pt>
                <c:pt idx="223">
                  <c:v>1289.9355327468231</c:v>
                </c:pt>
                <c:pt idx="224">
                  <c:v>1309.6688660801565</c:v>
                </c:pt>
                <c:pt idx="225">
                  <c:v>1351.2355327468231</c:v>
                </c:pt>
                <c:pt idx="226">
                  <c:v>1358.8021994134897</c:v>
                </c:pt>
                <c:pt idx="227">
                  <c:v>1352.3188660801568</c:v>
                </c:pt>
                <c:pt idx="228">
                  <c:v>1352.1355327468232</c:v>
                </c:pt>
                <c:pt idx="229">
                  <c:v>1362.7688660801566</c:v>
                </c:pt>
                <c:pt idx="230">
                  <c:v>1294.1855327468229</c:v>
                </c:pt>
                <c:pt idx="231">
                  <c:v>1312.20219941349</c:v>
                </c:pt>
                <c:pt idx="232">
                  <c:v>1381.2688660801568</c:v>
                </c:pt>
                <c:pt idx="233">
                  <c:v>1373.9188660801567</c:v>
                </c:pt>
                <c:pt idx="234">
                  <c:v>1348.7355327468231</c:v>
                </c:pt>
                <c:pt idx="235">
                  <c:v>1354.9021994134898</c:v>
                </c:pt>
                <c:pt idx="236">
                  <c:v>1292.45219941349</c:v>
                </c:pt>
                <c:pt idx="237">
                  <c:v>1223.70219941349</c:v>
                </c:pt>
                <c:pt idx="238">
                  <c:v>1256.8355327468232</c:v>
                </c:pt>
                <c:pt idx="239">
                  <c:v>1290.3855327468229</c:v>
                </c:pt>
                <c:pt idx="240">
                  <c:v>1300.1355327468232</c:v>
                </c:pt>
                <c:pt idx="241">
                  <c:v>1329.00219941349</c:v>
                </c:pt>
                <c:pt idx="242">
                  <c:v>1318.3188660801568</c:v>
                </c:pt>
                <c:pt idx="243">
                  <c:v>1291.5607744107747</c:v>
                </c:pt>
                <c:pt idx="244">
                  <c:v>1284.2774410774409</c:v>
                </c:pt>
                <c:pt idx="245">
                  <c:v>1282.044107744108</c:v>
                </c:pt>
                <c:pt idx="246">
                  <c:v>1334.1774410774408</c:v>
                </c:pt>
                <c:pt idx="247">
                  <c:v>1322.4441077441079</c:v>
                </c:pt>
                <c:pt idx="248">
                  <c:v>1260.2107744107748</c:v>
                </c:pt>
                <c:pt idx="249">
                  <c:v>1267.9607744107748</c:v>
                </c:pt>
                <c:pt idx="250">
                  <c:v>1259.1941077441079</c:v>
                </c:pt>
                <c:pt idx="251">
                  <c:v>1185.0107744107747</c:v>
                </c:pt>
                <c:pt idx="252">
                  <c:v>1213.3774410774406</c:v>
                </c:pt>
                <c:pt idx="253">
                  <c:v>1262.477441077441</c:v>
                </c:pt>
                <c:pt idx="254">
                  <c:v>1220.5274410774409</c:v>
                </c:pt>
                <c:pt idx="255">
                  <c:v>1201.544107744108</c:v>
                </c:pt>
                <c:pt idx="256">
                  <c:v>1189.1774410774408</c:v>
                </c:pt>
                <c:pt idx="257">
                  <c:v>1190.1607744107746</c:v>
                </c:pt>
                <c:pt idx="258">
                  <c:v>1200.6607744107748</c:v>
                </c:pt>
                <c:pt idx="259">
                  <c:v>1205.844107744108</c:v>
                </c:pt>
                <c:pt idx="260">
                  <c:v>1189.344107744108</c:v>
                </c:pt>
                <c:pt idx="261">
                  <c:v>1124.5607744107747</c:v>
                </c:pt>
                <c:pt idx="262">
                  <c:v>999.1941077441079</c:v>
                </c:pt>
                <c:pt idx="263">
                  <c:v>953.24410774410774</c:v>
                </c:pt>
                <c:pt idx="264">
                  <c:v>958.77744107744115</c:v>
                </c:pt>
                <c:pt idx="265">
                  <c:v>966.5107744107745</c:v>
                </c:pt>
                <c:pt idx="266">
                  <c:v>997.96077441077443</c:v>
                </c:pt>
                <c:pt idx="267">
                  <c:v>1014.3774410774412</c:v>
                </c:pt>
                <c:pt idx="268">
                  <c:v>1137.1441077441077</c:v>
                </c:pt>
                <c:pt idx="269">
                  <c:v>1174.0774410774409</c:v>
                </c:pt>
                <c:pt idx="270">
                  <c:v>1080.3107744107747</c:v>
                </c:pt>
                <c:pt idx="271">
                  <c:v>966.07744107744111</c:v>
                </c:pt>
                <c:pt idx="272">
                  <c:v>975.56077441077434</c:v>
                </c:pt>
                <c:pt idx="273">
                  <c:v>1026.7832355816226</c:v>
                </c:pt>
                <c:pt idx="274">
                  <c:v>1103.9832355816227</c:v>
                </c:pt>
                <c:pt idx="275">
                  <c:v>1110.3665689149559</c:v>
                </c:pt>
                <c:pt idx="276">
                  <c:v>1055.9332355816227</c:v>
                </c:pt>
                <c:pt idx="277">
                  <c:v>959.63323558162267</c:v>
                </c:pt>
                <c:pt idx="278">
                  <c:v>931.58323558162272</c:v>
                </c:pt>
                <c:pt idx="279">
                  <c:v>955.99990224828946</c:v>
                </c:pt>
                <c:pt idx="280">
                  <c:v>1013.9999022482895</c:v>
                </c:pt>
                <c:pt idx="281">
                  <c:v>1088.9332355816227</c:v>
                </c:pt>
                <c:pt idx="282">
                  <c:v>1059.0499022482893</c:v>
                </c:pt>
                <c:pt idx="283">
                  <c:v>1029.0832355816226</c:v>
                </c:pt>
                <c:pt idx="284">
                  <c:v>993.63323558162267</c:v>
                </c:pt>
                <c:pt idx="285">
                  <c:v>849.9499022482895</c:v>
                </c:pt>
                <c:pt idx="286">
                  <c:v>806.28323558162276</c:v>
                </c:pt>
                <c:pt idx="287">
                  <c:v>885.51656891495588</c:v>
                </c:pt>
                <c:pt idx="288">
                  <c:v>925.04990224828941</c:v>
                </c:pt>
                <c:pt idx="289">
                  <c:v>922.56656891495572</c:v>
                </c:pt>
                <c:pt idx="290">
                  <c:v>911.86656891495579</c:v>
                </c:pt>
                <c:pt idx="291">
                  <c:v>892.71656891495581</c:v>
                </c:pt>
                <c:pt idx="292">
                  <c:v>905.26656891495588</c:v>
                </c:pt>
                <c:pt idx="293">
                  <c:v>891.71656891495593</c:v>
                </c:pt>
                <c:pt idx="294">
                  <c:v>1053.9999022482891</c:v>
                </c:pt>
                <c:pt idx="295">
                  <c:v>1117.0332355816226</c:v>
                </c:pt>
                <c:pt idx="296">
                  <c:v>1124.0332355816226</c:v>
                </c:pt>
                <c:pt idx="297">
                  <c:v>1083.0332355816226</c:v>
                </c:pt>
                <c:pt idx="298">
                  <c:v>1095.0332355816226</c:v>
                </c:pt>
                <c:pt idx="299">
                  <c:v>1044.0332355816226</c:v>
                </c:pt>
                <c:pt idx="300">
                  <c:v>1032.0332355816226</c:v>
                </c:pt>
                <c:pt idx="301">
                  <c:v>1041.0332355816226</c:v>
                </c:pt>
                <c:pt idx="302">
                  <c:v>1042.0332355816226</c:v>
                </c:pt>
                <c:pt idx="303">
                  <c:v>980.03323558162265</c:v>
                </c:pt>
                <c:pt idx="304">
                  <c:v>890.90740740740739</c:v>
                </c:pt>
                <c:pt idx="305">
                  <c:v>811.90740740740739</c:v>
                </c:pt>
                <c:pt idx="306">
                  <c:v>815.90740740740739</c:v>
                </c:pt>
                <c:pt idx="307">
                  <c:v>789.90740740740739</c:v>
                </c:pt>
                <c:pt idx="308">
                  <c:v>810.90740740740739</c:v>
                </c:pt>
                <c:pt idx="309">
                  <c:v>839.90740740740739</c:v>
                </c:pt>
                <c:pt idx="310">
                  <c:v>890.90740740740739</c:v>
                </c:pt>
                <c:pt idx="311">
                  <c:v>879.90740740740739</c:v>
                </c:pt>
                <c:pt idx="312">
                  <c:v>753.90740740740739</c:v>
                </c:pt>
                <c:pt idx="313">
                  <c:v>774.90740740740739</c:v>
                </c:pt>
                <c:pt idx="314">
                  <c:v>736.90740740740739</c:v>
                </c:pt>
                <c:pt idx="315">
                  <c:v>873.90740740740739</c:v>
                </c:pt>
                <c:pt idx="316">
                  <c:v>906.90740740740739</c:v>
                </c:pt>
                <c:pt idx="317">
                  <c:v>967.90740740740739</c:v>
                </c:pt>
                <c:pt idx="318">
                  <c:v>905.90740740740739</c:v>
                </c:pt>
                <c:pt idx="319">
                  <c:v>888.90740740740739</c:v>
                </c:pt>
                <c:pt idx="320">
                  <c:v>851.90740740740739</c:v>
                </c:pt>
                <c:pt idx="321">
                  <c:v>794.90740740740739</c:v>
                </c:pt>
                <c:pt idx="322">
                  <c:v>852.90740740740739</c:v>
                </c:pt>
                <c:pt idx="323">
                  <c:v>865.90740740740739</c:v>
                </c:pt>
                <c:pt idx="324">
                  <c:v>748.90740740740739</c:v>
                </c:pt>
                <c:pt idx="325">
                  <c:v>773.90740740740739</c:v>
                </c:pt>
                <c:pt idx="326">
                  <c:v>798.90740740740739</c:v>
                </c:pt>
                <c:pt idx="327">
                  <c:v>805.90740740740739</c:v>
                </c:pt>
                <c:pt idx="328">
                  <c:v>794.90740740740739</c:v>
                </c:pt>
                <c:pt idx="329">
                  <c:v>887.90740740740739</c:v>
                </c:pt>
                <c:pt idx="330">
                  <c:v>884.90740740740739</c:v>
                </c:pt>
                <c:pt idx="331">
                  <c:v>897.90740740740739</c:v>
                </c:pt>
                <c:pt idx="332">
                  <c:v>912.90740740740739</c:v>
                </c:pt>
                <c:pt idx="333">
                  <c:v>653.90740740740739</c:v>
                </c:pt>
                <c:pt idx="334">
                  <c:v>458.65786901270781</c:v>
                </c:pt>
                <c:pt idx="335">
                  <c:v>549.65786901270758</c:v>
                </c:pt>
                <c:pt idx="336">
                  <c:v>624.65786901270758</c:v>
                </c:pt>
                <c:pt idx="337">
                  <c:v>503.65786901270781</c:v>
                </c:pt>
                <c:pt idx="338">
                  <c:v>468.65786901270781</c:v>
                </c:pt>
                <c:pt idx="339">
                  <c:v>493.65786901270781</c:v>
                </c:pt>
                <c:pt idx="340">
                  <c:v>483.65786901270781</c:v>
                </c:pt>
                <c:pt idx="341">
                  <c:v>413.65786901270781</c:v>
                </c:pt>
                <c:pt idx="342">
                  <c:v>435.65786901270781</c:v>
                </c:pt>
                <c:pt idx="343">
                  <c:v>518.65786901270758</c:v>
                </c:pt>
                <c:pt idx="344">
                  <c:v>503.65786901270781</c:v>
                </c:pt>
                <c:pt idx="345">
                  <c:v>465.65786901270781</c:v>
                </c:pt>
                <c:pt idx="346">
                  <c:v>478.65786901270781</c:v>
                </c:pt>
                <c:pt idx="347">
                  <c:v>485.65786901270781</c:v>
                </c:pt>
                <c:pt idx="348">
                  <c:v>466.65786901270781</c:v>
                </c:pt>
                <c:pt idx="349">
                  <c:v>475.65786901270781</c:v>
                </c:pt>
                <c:pt idx="350">
                  <c:v>568.65786901270758</c:v>
                </c:pt>
                <c:pt idx="351">
                  <c:v>506.65786901270781</c:v>
                </c:pt>
                <c:pt idx="352">
                  <c:v>485.65786901270781</c:v>
                </c:pt>
                <c:pt idx="353">
                  <c:v>473.65786901270781</c:v>
                </c:pt>
                <c:pt idx="354">
                  <c:v>478.65786901270781</c:v>
                </c:pt>
                <c:pt idx="355">
                  <c:v>468.65786901270781</c:v>
                </c:pt>
                <c:pt idx="356">
                  <c:v>493.65786901270781</c:v>
                </c:pt>
                <c:pt idx="357">
                  <c:v>503.65786901270781</c:v>
                </c:pt>
                <c:pt idx="358">
                  <c:v>569.65786901270758</c:v>
                </c:pt>
                <c:pt idx="359">
                  <c:v>557.65786901270758</c:v>
                </c:pt>
                <c:pt idx="360">
                  <c:v>585.65786901270758</c:v>
                </c:pt>
                <c:pt idx="361">
                  <c:v>605.65786901270758</c:v>
                </c:pt>
                <c:pt idx="362">
                  <c:v>587.92453567937446</c:v>
                </c:pt>
                <c:pt idx="363">
                  <c:v>571.441202346041</c:v>
                </c:pt>
                <c:pt idx="364">
                  <c:v>583.32453567937443</c:v>
                </c:pt>
              </c:numCache>
            </c:numRef>
          </c:val>
        </c:ser>
        <c:marker val="1"/>
        <c:axId val="155807744"/>
        <c:axId val="155809280"/>
      </c:lineChart>
      <c:dateAx>
        <c:axId val="155807744"/>
        <c:scaling>
          <c:orientation val="minMax"/>
        </c:scaling>
        <c:axPos val="b"/>
        <c:numFmt formatCode="[$-409]mmm\-yy;@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5809280"/>
        <c:crosses val="autoZero"/>
        <c:auto val="1"/>
        <c:lblOffset val="100"/>
      </c:dateAx>
      <c:valAx>
        <c:axId val="155809280"/>
        <c:scaling>
          <c:orientation val="minMax"/>
          <c:max val="1500"/>
          <c:min val="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cfs</a:t>
                </a:r>
                <a:endParaRPr lang="en-US" dirty="0"/>
              </a:p>
            </c:rich>
          </c:tx>
        </c:title>
        <c:numFmt formatCode="0" sourceLinked="0"/>
        <c:majorTickMark val="none"/>
        <c:tickLblPos val="nextTo"/>
        <c:crossAx val="155807744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t" anchorCtr="0" compatLnSpc="1">
            <a:prstTxWarp prst="textNoShape">
              <a:avLst/>
            </a:prstTxWarp>
          </a:bodyPr>
          <a:lstStyle>
            <a:lvl1pPr defTabSz="92989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7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t" anchorCtr="0" compatLnSpc="1">
            <a:prstTxWarp prst="textNoShape">
              <a:avLst/>
            </a:prstTxWarp>
          </a:bodyPr>
          <a:lstStyle>
            <a:lvl1pPr algn="r" defTabSz="92989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2377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b" anchorCtr="0" compatLnSpc="1">
            <a:prstTxWarp prst="textNoShape">
              <a:avLst/>
            </a:prstTxWarp>
          </a:bodyPr>
          <a:lstStyle>
            <a:lvl1pPr defTabSz="92989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7" y="8842377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b" anchorCtr="0" compatLnSpc="1">
            <a:prstTxWarp prst="textNoShape">
              <a:avLst/>
            </a:prstTxWarp>
          </a:bodyPr>
          <a:lstStyle>
            <a:lvl1pPr algn="r" defTabSz="929891">
              <a:defRPr sz="1200" u="none"/>
            </a:lvl1pPr>
          </a:lstStyle>
          <a:p>
            <a:pPr>
              <a:defRPr/>
            </a:pPr>
            <a:fld id="{4A59A7D5-354A-4153-B8C5-878B48ED7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t" anchorCtr="0" compatLnSpc="1">
            <a:prstTxWarp prst="textNoShape">
              <a:avLst/>
            </a:prstTxWarp>
          </a:bodyPr>
          <a:lstStyle>
            <a:lvl1pPr defTabSz="92989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7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t" anchorCtr="0" compatLnSpc="1">
            <a:prstTxWarp prst="textNoShape">
              <a:avLst/>
            </a:prstTxWarp>
          </a:bodyPr>
          <a:lstStyle>
            <a:lvl1pPr algn="r" defTabSz="92989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5" y="4422777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2377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b" anchorCtr="0" compatLnSpc="1">
            <a:prstTxWarp prst="textNoShape">
              <a:avLst/>
            </a:prstTxWarp>
          </a:bodyPr>
          <a:lstStyle>
            <a:lvl1pPr defTabSz="92989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7" y="8842377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9" rIns="92912" bIns="46459" numCol="1" anchor="b" anchorCtr="0" compatLnSpc="1">
            <a:prstTxWarp prst="textNoShape">
              <a:avLst/>
            </a:prstTxWarp>
          </a:bodyPr>
          <a:lstStyle>
            <a:lvl1pPr algn="r" defTabSz="929891">
              <a:defRPr sz="1200" u="none"/>
            </a:lvl1pPr>
          </a:lstStyle>
          <a:p>
            <a:pPr>
              <a:defRPr/>
            </a:pPr>
            <a:fld id="{066E7D50-489B-4907-AEB8-29F64DFD0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498"/>
            <a:fld id="{30818842-4B0C-47C2-9712-3A352F4FB50D}" type="slidenum">
              <a:rPr lang="en-US" smtClean="0"/>
              <a:pPr defTabSz="928498"/>
              <a:t>1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AE7E-3412-48F8-8FF0-5E61926BE0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ABEA-76FB-4C66-A6B1-AB7EA1AEA3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059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ABEA-76FB-4C66-A6B1-AB7EA1AEA3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C0B1A-5BAC-4290-BF10-A91CEA2883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7ABC6-F05A-40A4-A1BA-00D49B7A4309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102" y="4422140"/>
            <a:ext cx="5150903" cy="4188153"/>
          </a:xfrm>
          <a:noFill/>
          <a:ln/>
        </p:spPr>
        <p:txBody>
          <a:bodyPr/>
          <a:lstStyle/>
          <a:p>
            <a:pPr eaLnBrk="1" hangingPunct="1">
              <a:lnSpc>
                <a:spcPct val="95000"/>
              </a:lnSpc>
              <a:buClr>
                <a:srgbClr val="3333FF"/>
              </a:buClr>
            </a:pPr>
            <a:r>
              <a:rPr lang="en-US" sz="1400" dirty="0" smtClean="0">
                <a:cs typeface="Times New Roman" pitchFamily="18" charset="0"/>
              </a:rPr>
              <a:t>Shows San Vicente Dam raise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7ABC6-F05A-40A4-A1BA-00D49B7A4309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102" y="4422140"/>
            <a:ext cx="5150903" cy="4188153"/>
          </a:xfrm>
          <a:noFill/>
          <a:ln/>
        </p:spPr>
        <p:txBody>
          <a:bodyPr/>
          <a:lstStyle/>
          <a:p>
            <a:pPr eaLnBrk="1" hangingPunct="1">
              <a:lnSpc>
                <a:spcPct val="95000"/>
              </a:lnSpc>
              <a:buClr>
                <a:srgbClr val="3333FF"/>
              </a:buClr>
            </a:pPr>
            <a:endParaRPr lang="en-US" sz="14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ABEA-76FB-4C66-A6B1-AB7EA1AEA3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6789" y="8841105"/>
            <a:ext cx="3044725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5576"/>
            <a:fld id="{A3F7C29A-0D51-4078-9C61-A0C7E4910B21}" type="slidenum">
              <a:rPr lang="en-US" sz="1200"/>
              <a:pPr algn="r" defTabSz="935576"/>
              <a:t>3</a:t>
            </a:fld>
            <a:endParaRPr 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4213"/>
            <a:ext cx="4679950" cy="35099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US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D3603-D023-4760-B9CB-1940694838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ABEA-76FB-4C66-A6B1-AB7EA1AEA3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E7D50-489B-4907-AEB8-29F64DFD03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28479-2DEB-4C40-A292-9CCC3C1B3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95B9F-F10A-4D9B-A7D9-F1466252A6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F12EF-06A0-4728-BC5D-452CDFC207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E471-F356-4155-A22A-B2E59417B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D93926-7BCE-47E9-A4F4-F607C8E2C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FCE32-DA39-4EE2-B2A9-9B58E8BF33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F6C30-A642-4572-A819-38B51C0FC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A995F-ABE3-493C-BDF6-BC40A1BDA9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609E4-6B0B-457C-A19A-DB5B976EA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58911-732C-4538-B75B-E7119DFE9E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0C6E0-EF84-4865-B5D3-68F511C56F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598F87F-2AB7-428B-B37D-B098F71252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413A55-1ADC-4F96-8B12-95A947A473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900" b="1" dirty="0" smtClean="0"/>
              <a:t>Making the Most of our Surface Storage – </a:t>
            </a:r>
            <a:r>
              <a:rPr lang="en-US" sz="4900" b="1" i="1" dirty="0" smtClean="0"/>
              <a:t>a San Diego Story</a:t>
            </a:r>
            <a:endParaRPr lang="en-US" sz="4000" b="1" i="1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San Diego County Water Authority</a:t>
            </a:r>
          </a:p>
          <a:p>
            <a:pPr eaLnBrk="1" hangingPunct="1"/>
            <a:r>
              <a:rPr lang="en-US" sz="2400" b="1" dirty="0" smtClean="0"/>
              <a:t>Amy Chen</a:t>
            </a:r>
          </a:p>
          <a:p>
            <a:pPr eaLnBrk="1" hangingPunct="1"/>
            <a:r>
              <a:rPr lang="en-US" sz="2400" b="1" dirty="0" smtClean="0"/>
              <a:t>MWD Program Chief</a:t>
            </a:r>
          </a:p>
          <a:p>
            <a:pPr eaLnBrk="1" hangingPunct="1"/>
            <a:r>
              <a:rPr lang="en-US" sz="2400" b="1" dirty="0" smtClean="0"/>
              <a:t>achen@sdcwa.org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3276600" cy="819912"/>
          </a:xfrm>
        </p:spPr>
        <p:txBody>
          <a:bodyPr>
            <a:normAutofit/>
          </a:bodyPr>
          <a:lstStyle/>
          <a:p>
            <a:r>
              <a:rPr lang="en-US" b="1" dirty="0" smtClean="0"/>
              <a:t>ESP/CSP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762000" cy="365125"/>
          </a:xfrm>
        </p:spPr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72755"/>
            <a:ext cx="5029200" cy="588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1709928"/>
            <a:ext cx="3581400" cy="476707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u="none" dirty="0" smtClean="0">
                <a:latin typeface="+mn-lt"/>
              </a:rPr>
              <a:t>200,000 AF of regional storage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u="none" dirty="0" smtClean="0">
                <a:latin typeface="+mn-lt"/>
              </a:rPr>
              <a:t>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 reservoir and Dam (Olivenhain)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Raise of existing San Vicente Dam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u="none" dirty="0" smtClean="0">
                <a:latin typeface="+mn-lt"/>
              </a:rPr>
              <a:t>Connect Lake Hodges to   existing  Aqueduct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Pipelines and Pump stations to optimize treatment and conveyance</a:t>
            </a:r>
          </a:p>
          <a:p>
            <a:pPr marL="182880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u="none" dirty="0" smtClean="0">
                <a:latin typeface="+mn-lt"/>
              </a:rPr>
              <a:t>Final Phase  in Construction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Vicente Dam Raise complete late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0824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3810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none" dirty="0" smtClean="0"/>
              <a:t>Project: Olivenhain Dam &amp; Reservoir</a:t>
            </a:r>
          </a:p>
          <a:p>
            <a:r>
              <a:rPr lang="en-US" sz="3200" b="1" u="none" dirty="0" smtClean="0"/>
              <a:t>Complete: 2003</a:t>
            </a:r>
          </a:p>
          <a:p>
            <a:r>
              <a:rPr lang="en-US" sz="3200" b="1" u="none" dirty="0" smtClean="0"/>
              <a:t>Cost: $198 million</a:t>
            </a:r>
          </a:p>
          <a:p>
            <a:r>
              <a:rPr lang="en-US" sz="3600" b="1" u="none" dirty="0" smtClean="0"/>
              <a:t>Benefit: 25,000</a:t>
            </a:r>
            <a:r>
              <a:rPr lang="en-US" sz="3200" b="1" u="none" dirty="0" smtClean="0"/>
              <a:t> AF of storage</a:t>
            </a:r>
            <a:endParaRPr lang="en-US" sz="3200" b="1" u="non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32D2F5FB-E2AD-42A2-A87C-3E7F1AFA30F8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7244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chemeClr val="bg1"/>
                </a:solidFill>
              </a:rPr>
              <a:t>Project: Lake Hodges Projects</a:t>
            </a:r>
          </a:p>
          <a:p>
            <a:r>
              <a:rPr lang="en-US" sz="2800" b="1" u="none" dirty="0" smtClean="0">
                <a:solidFill>
                  <a:schemeClr val="bg1"/>
                </a:solidFill>
              </a:rPr>
              <a:t>Complete: 2011</a:t>
            </a:r>
          </a:p>
          <a:p>
            <a:r>
              <a:rPr lang="en-US" sz="2800" b="1" u="none" dirty="0" smtClean="0">
                <a:solidFill>
                  <a:schemeClr val="bg1"/>
                </a:solidFill>
              </a:rPr>
              <a:t>Cost: $196 million</a:t>
            </a:r>
          </a:p>
          <a:p>
            <a:r>
              <a:rPr lang="en-US" sz="2800" b="1" u="none" dirty="0" smtClean="0">
                <a:solidFill>
                  <a:schemeClr val="bg1"/>
                </a:solidFill>
              </a:rPr>
              <a:t>Benefits: 20,000 AF ESP storage; 40MW power</a:t>
            </a:r>
            <a:endParaRPr lang="en-US" sz="2800" b="1" u="none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32D2F5FB-E2AD-42A2-A87C-3E7F1AFA30F8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ST SIDE 011810 P dbt MK 1246R sticking out of the Port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7696200" cy="2062103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none" dirty="0" smtClean="0"/>
              <a:t>Project: San Vicente Pipeline &amp; Tunnel</a:t>
            </a:r>
          </a:p>
          <a:p>
            <a:r>
              <a:rPr lang="en-US" sz="3200" b="1" u="none" dirty="0" smtClean="0"/>
              <a:t>Complete: 2011</a:t>
            </a:r>
          </a:p>
          <a:p>
            <a:r>
              <a:rPr lang="en-US" sz="3200" b="1" u="none" dirty="0" smtClean="0"/>
              <a:t>Cost: $459 million</a:t>
            </a:r>
          </a:p>
          <a:p>
            <a:r>
              <a:rPr lang="en-US" sz="3200" b="1" u="none" dirty="0" smtClean="0"/>
              <a:t>Benefit: Improved Water Delivery</a:t>
            </a:r>
            <a:endParaRPr lang="en-US" sz="3200" b="1" u="non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32D2F5FB-E2AD-42A2-A87C-3E7F1AFA30F8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401"/>
            <a:ext cx="8229600" cy="1143000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pic>
        <p:nvPicPr>
          <p:cNvPr id="4" name="Content Placeholder 3" descr="2010-11-11 RO Foundation Excavation Activit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3999" cy="6857999"/>
          </a:xfrm>
        </p:spPr>
      </p:pic>
      <p:sp>
        <p:nvSpPr>
          <p:cNvPr id="7" name="TextBox 6"/>
          <p:cNvSpPr txBox="1"/>
          <p:nvPr/>
        </p:nvSpPr>
        <p:spPr>
          <a:xfrm>
            <a:off x="457200" y="381000"/>
            <a:ext cx="7696200" cy="181588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none" dirty="0" smtClean="0"/>
              <a:t>Project: San Vicente Dam Raise</a:t>
            </a:r>
          </a:p>
          <a:p>
            <a:r>
              <a:rPr lang="en-US" sz="2800" b="1" u="none" dirty="0" smtClean="0"/>
              <a:t>Complete: 2012</a:t>
            </a:r>
          </a:p>
          <a:p>
            <a:r>
              <a:rPr lang="en-US" sz="2800" b="1" u="none" dirty="0" smtClean="0"/>
              <a:t>Cost: $482 million</a:t>
            </a:r>
          </a:p>
          <a:p>
            <a:r>
              <a:rPr lang="en-US" sz="2800" b="1" u="none" dirty="0" smtClean="0"/>
              <a:t>Benefit: 152,000 AF of new storage</a:t>
            </a:r>
            <a:endParaRPr lang="en-US" sz="2800" b="1" u="non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32D2F5FB-E2AD-42A2-A87C-3E7F1AFA30F8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 Vicente Dam Raise - Aerial View of Project Site - Construction  INSERT  5-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9094" y="-306929"/>
            <a:ext cx="10896600" cy="72411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2F5FB-E2AD-42A2-A87C-3E7F1AFA30F8}" type="slidenum">
              <a:rPr kumimoji="0" lang="en-US" sz="1200" b="0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 Vicente Dam Raise - Aerial View Project Site - Rendered Dam Raise, Saddle Dam, High Water INS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9270" y="-304800"/>
            <a:ext cx="10896600" cy="72411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2F5FB-E2AD-42A2-A87C-3E7F1AFA30F8}" type="slidenum">
              <a:rPr kumimoji="0" lang="en-US" sz="1200" b="0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erialApril08Portai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10399"/>
          </a:xfrm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8153400" cy="138499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none" dirty="0" smtClean="0"/>
              <a:t>Complete: 2008</a:t>
            </a:r>
          </a:p>
          <a:p>
            <a:r>
              <a:rPr lang="en-US" sz="2800" b="1" u="none" dirty="0" smtClean="0"/>
              <a:t>Cost: $179 million</a:t>
            </a:r>
          </a:p>
          <a:p>
            <a:r>
              <a:rPr lang="en-US" sz="2800" b="1" u="none" dirty="0" smtClean="0"/>
              <a:t>Benefit: 100 MGD treated supply for region</a:t>
            </a:r>
            <a:endParaRPr lang="en-US" sz="28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32D2F5FB-E2AD-42A2-A87C-3E7F1AFA30F8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8153400" cy="52322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none" dirty="0" smtClean="0"/>
              <a:t>Project: Twin Oaks Water Treatment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7724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San Diego Regional Investments</a:t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in Treatment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362200"/>
          <a:ext cx="8001000" cy="401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5"/>
                <a:gridCol w="3000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Project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Levy Water Treatment Plant Expansion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$46,000,000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Olivenhain Water Treatment Plant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$98,000,000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Alvarado Water Treatment Plant Expansion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$202,000,000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Earl Thomas Reservoir upgrade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$31,000,000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Miramar Water Treatment Plant Expansion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$200,000,000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Otay Water Treatment Plant Expansion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$25,000,000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Otay Water Treatment Plant clear well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$10,000,000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Twin Oaks Valley Water Treatment Plant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$179,000,000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914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$791,000,000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/>
          <a:p>
            <a:fld id="{48D93926-7BCE-47E9-A4F4-F607C8E2C70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40638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Multi-purpose Reservoirs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Capture local runoff</a:t>
            </a:r>
          </a:p>
          <a:p>
            <a:pPr>
              <a:defRPr/>
            </a:pPr>
            <a:r>
              <a:rPr lang="en-US" dirty="0" smtClean="0"/>
              <a:t>Annual yield</a:t>
            </a:r>
          </a:p>
          <a:p>
            <a:pPr lvl="1">
              <a:defRPr/>
            </a:pPr>
            <a:r>
              <a:rPr lang="en-US" dirty="0" smtClean="0"/>
              <a:t>Average 59,600 AF</a:t>
            </a:r>
          </a:p>
          <a:p>
            <a:pPr>
              <a:defRPr/>
            </a:pPr>
            <a:r>
              <a:rPr lang="en-US" dirty="0" smtClean="0"/>
              <a:t>Seasonal shift of raw water demand from summer to winter to reduce summer peak demand</a:t>
            </a:r>
          </a:p>
          <a:p>
            <a:pPr>
              <a:defRPr/>
            </a:pPr>
            <a:r>
              <a:rPr lang="en-US" dirty="0" smtClean="0"/>
              <a:t>Managing variations in weather and runoff</a:t>
            </a:r>
          </a:p>
          <a:p>
            <a:pPr>
              <a:defRPr/>
            </a:pPr>
            <a:r>
              <a:rPr lang="en-US" dirty="0" smtClean="0"/>
              <a:t>Flood control considerations</a:t>
            </a:r>
          </a:p>
          <a:p>
            <a:pPr>
              <a:defRPr/>
            </a:pPr>
            <a:r>
              <a:rPr lang="en-US" dirty="0" smtClean="0"/>
              <a:t>Regulatory storage to feed water treatment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762000" cy="365125"/>
          </a:xfrm>
        </p:spPr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System Overview</a:t>
            </a:r>
          </a:p>
          <a:p>
            <a:r>
              <a:rPr lang="en-US" sz="2800" dirty="0" smtClean="0"/>
              <a:t>Reservoir Systems</a:t>
            </a:r>
          </a:p>
          <a:p>
            <a:r>
              <a:rPr lang="en-US" sz="2800" dirty="0" smtClean="0"/>
              <a:t>Regional Investments in Supply Reliability</a:t>
            </a:r>
          </a:p>
          <a:p>
            <a:r>
              <a:rPr lang="en-US" sz="2800" dirty="0" smtClean="0"/>
              <a:t>Historical Use and Operations of Reservoirs</a:t>
            </a:r>
          </a:p>
          <a:p>
            <a:r>
              <a:rPr lang="en-US" sz="2800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762000" cy="365125"/>
          </a:xfrm>
        </p:spPr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10 Year Reservoir Imported/Local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762000" cy="365125"/>
          </a:xfrm>
        </p:spPr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Actual Example of Using Reservoirs to Shift Peak Demands</a:t>
            </a:r>
            <a:endParaRPr lang="en-US" b="1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762000" y="2209800"/>
          <a:ext cx="762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762000" cy="365125"/>
          </a:xfrm>
        </p:spPr>
        <p:txBody>
          <a:bodyPr/>
          <a:lstStyle/>
          <a:p>
            <a:pPr>
              <a:defRPr/>
            </a:pPr>
            <a:fld id="{631CE471-F356-4155-A22A-B2E59417B41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Due to geologic constraints, limited groundwater basins in San Diego county</a:t>
            </a:r>
          </a:p>
          <a:p>
            <a:r>
              <a:rPr lang="en-US" dirty="0" smtClean="0"/>
              <a:t>Surface reservoirs were built to capture runoff</a:t>
            </a:r>
          </a:p>
          <a:p>
            <a:pPr lvl="1"/>
            <a:r>
              <a:rPr lang="en-US" dirty="0" smtClean="0"/>
              <a:t>Majority of reservoirs were built before imported water</a:t>
            </a:r>
          </a:p>
          <a:p>
            <a:pPr lvl="2"/>
            <a:r>
              <a:rPr lang="en-US" dirty="0" smtClean="0"/>
              <a:t>Designed to maximize yield from local runoff</a:t>
            </a:r>
          </a:p>
          <a:p>
            <a:pPr lvl="1"/>
            <a:r>
              <a:rPr lang="en-US" dirty="0" smtClean="0"/>
              <a:t>Since imported water deliveries, Water Authority has worked with member agencies to optimize use of imported water</a:t>
            </a:r>
          </a:p>
          <a:p>
            <a:pPr lvl="2"/>
            <a:r>
              <a:rPr lang="en-US" dirty="0" smtClean="0"/>
              <a:t>Integration of regional system with member agencies systems </a:t>
            </a:r>
          </a:p>
          <a:p>
            <a:pPr lvl="2"/>
            <a:r>
              <a:rPr lang="en-US" dirty="0" smtClean="0"/>
              <a:t>Additional reservoirs; conveyance system; treatment plants</a:t>
            </a:r>
          </a:p>
          <a:p>
            <a:r>
              <a:rPr lang="en-US" dirty="0" smtClean="0"/>
              <a:t>Coordinated efforts continue today to ensure supply reliability and facility optimization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CE471-F356-4155-A22A-B2E59417B4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6595" y="6558856"/>
            <a:ext cx="1053798" cy="253008"/>
          </a:xfrm>
          <a:noFill/>
        </p:spPr>
        <p:txBody>
          <a:bodyPr/>
          <a:lstStyle/>
          <a:p>
            <a:fld id="{DBD53623-73A0-499E-A4F9-485AC921640A}" type="slidenum">
              <a:rPr lang="en-US" smtClean="0"/>
              <a:pPr/>
              <a:t>3</a:t>
            </a:fld>
            <a:r>
              <a:rPr lang="en-US" dirty="0" smtClean="0"/>
              <a:t>        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752600"/>
            <a:ext cx="4800600" cy="5105400"/>
          </a:xfrm>
          <a:noFill/>
        </p:spPr>
        <p:txBody>
          <a:bodyPr lIns="90318" tIns="44366" rIns="90318" bIns="44366">
            <a:normAutofit/>
          </a:bodyPr>
          <a:lstStyle/>
          <a:p>
            <a:pPr>
              <a:spcBef>
                <a:spcPct val="25000"/>
              </a:spcBef>
            </a:pPr>
            <a:r>
              <a:rPr lang="en-US" sz="1800" dirty="0" smtClean="0"/>
              <a:t>The Water Authority formed in 1944 under County Water Authority Act </a:t>
            </a:r>
          </a:p>
          <a:p>
            <a:pPr lvl="1">
              <a:spcBef>
                <a:spcPct val="25000"/>
              </a:spcBef>
            </a:pPr>
            <a:r>
              <a:rPr lang="en-US" sz="1600" dirty="0" smtClean="0"/>
              <a:t>24 member agencies </a:t>
            </a:r>
          </a:p>
          <a:p>
            <a:pPr lvl="1">
              <a:spcBef>
                <a:spcPct val="25000"/>
              </a:spcBef>
            </a:pPr>
            <a:r>
              <a:rPr lang="en-US" sz="1600" dirty="0" smtClean="0"/>
              <a:t>36-member Board of Directors</a:t>
            </a:r>
          </a:p>
          <a:p>
            <a:pPr>
              <a:spcBef>
                <a:spcPct val="25000"/>
              </a:spcBef>
            </a:pPr>
            <a:r>
              <a:rPr lang="en-US" sz="1800" dirty="0" smtClean="0"/>
              <a:t>Service Area</a:t>
            </a:r>
          </a:p>
          <a:p>
            <a:pPr lvl="1">
              <a:spcBef>
                <a:spcPct val="25000"/>
              </a:spcBef>
            </a:pPr>
            <a:r>
              <a:rPr lang="en-US" sz="1800" dirty="0" smtClean="0"/>
              <a:t>Approximately 3.1 million residents (97% of County population)</a:t>
            </a:r>
          </a:p>
          <a:p>
            <a:pPr lvl="1">
              <a:spcBef>
                <a:spcPct val="25000"/>
              </a:spcBef>
            </a:pPr>
            <a:r>
              <a:rPr lang="en-US" sz="1800" dirty="0" smtClean="0"/>
              <a:t>Regional economy of $186 billion</a:t>
            </a:r>
          </a:p>
          <a:p>
            <a:pPr>
              <a:spcBef>
                <a:spcPct val="25000"/>
              </a:spcBef>
            </a:pPr>
            <a:r>
              <a:rPr lang="en-US" sz="1800" dirty="0" smtClean="0"/>
              <a:t>Facilities</a:t>
            </a:r>
          </a:p>
          <a:p>
            <a:pPr lvl="1">
              <a:spcBef>
                <a:spcPct val="25000"/>
              </a:spcBef>
            </a:pPr>
            <a:r>
              <a:rPr lang="en-US" sz="1800" dirty="0" smtClean="0"/>
              <a:t>300 miles of large diameter, gravity flow pipeline in two major alignments</a:t>
            </a:r>
          </a:p>
          <a:p>
            <a:pPr lvl="1">
              <a:spcBef>
                <a:spcPct val="25000"/>
              </a:spcBef>
            </a:pPr>
            <a:r>
              <a:rPr lang="en-US" sz="1800" dirty="0" smtClean="0"/>
              <a:t>131 service connections - treated and untreated</a:t>
            </a:r>
          </a:p>
          <a:p>
            <a:pPr lvl="1">
              <a:spcBef>
                <a:spcPct val="25000"/>
              </a:spcBef>
            </a:pPr>
            <a:r>
              <a:rPr lang="en-US" sz="1800" dirty="0" smtClean="0"/>
              <a:t>Dams, reservoirs, pump stations, hydroelectric facilities,  treatment plant</a:t>
            </a:r>
          </a:p>
          <a:p>
            <a:pPr lvl="1" indent="-237302">
              <a:spcBef>
                <a:spcPts val="1135"/>
              </a:spcBef>
              <a:buSzPct val="85000"/>
              <a:buNone/>
            </a:pPr>
            <a:endParaRPr lang="en-US" sz="2400" dirty="0" smtClean="0"/>
          </a:p>
          <a:p>
            <a:pPr>
              <a:spcBef>
                <a:spcPts val="1135"/>
              </a:spcBef>
              <a:buClr>
                <a:srgbClr val="003399"/>
              </a:buClr>
            </a:pPr>
            <a:endParaRPr lang="en-US" sz="1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5" y="900708"/>
            <a:ext cx="8838595" cy="775692"/>
          </a:xfrm>
          <a:prstGeom prst="rect">
            <a:avLst/>
          </a:prstGeom>
        </p:spPr>
        <p:txBody>
          <a:bodyPr lIns="86338" tIns="43169" rIns="86338" bIns="43169"/>
          <a:lstStyle/>
          <a:p>
            <a:pPr algn="ctr" defTabSz="909766" eaLnBrk="0" hangingPunct="0">
              <a:defRPr/>
            </a:pPr>
            <a:r>
              <a:rPr lang="en-US" sz="4400" b="1" u="none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San Diego County Water Authority</a:t>
            </a:r>
            <a:endParaRPr lang="en-US" sz="4400" b="1" u="none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U:\Common\Pubfin\CLIENTS\COUNTIES\San Diego\WATER\2002 Issuance\rating presentation\County  Agency Map - Tan.jpg"/>
          <p:cNvPicPr>
            <a:picLocks noChangeAspect="1" noChangeArrowheads="1"/>
          </p:cNvPicPr>
          <p:nvPr/>
        </p:nvPicPr>
        <p:blipFill>
          <a:blip r:embed="rId3" cstate="print"/>
          <a:srcRect t="11111"/>
          <a:stretch>
            <a:fillRect/>
          </a:stretch>
        </p:blipFill>
        <p:spPr bwMode="auto">
          <a:xfrm>
            <a:off x="5181600" y="1761465"/>
            <a:ext cx="3687618" cy="4867936"/>
          </a:xfrm>
          <a:prstGeom prst="rect">
            <a:avLst/>
          </a:prstGeom>
          <a:noFill/>
          <a:effectLst>
            <a:outerShdw dist="81320" dir="2319588" algn="ctr" rotWithShape="0">
              <a:schemeClr val="tx2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8382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Water Authority Service Area Historic and Projected Normal Year Demands</a:t>
            </a:r>
            <a:r>
              <a:rPr lang="en-US" sz="4200" b="1" dirty="0" smtClean="0"/>
              <a:t> </a:t>
            </a:r>
          </a:p>
        </p:txBody>
      </p:sp>
      <p:graphicFrame>
        <p:nvGraphicFramePr>
          <p:cNvPr id="523266" name="Object 2"/>
          <p:cNvGraphicFramePr>
            <a:graphicFrameLocks noChangeAspect="1"/>
          </p:cNvGraphicFramePr>
          <p:nvPr>
            <p:ph type="chart" idx="4294967295"/>
          </p:nvPr>
        </p:nvGraphicFramePr>
        <p:xfrm>
          <a:off x="457200" y="1981200"/>
          <a:ext cx="8226425" cy="4389437"/>
        </p:xfrm>
        <a:graphic>
          <a:graphicData uri="http://schemas.openxmlformats.org/presentationml/2006/ole">
            <p:oleObj spid="_x0000_s33794" name="Chart" r:id="rId3" imgW="8229600" imgH="4390834" progId="MSGraph.Chart.8">
              <p:embed followColorScheme="full"/>
            </p:oleObj>
          </a:graphicData>
        </a:graphic>
      </p:graphicFrame>
      <p:sp>
        <p:nvSpPr>
          <p:cNvPr id="523268" name="Line 4"/>
          <p:cNvSpPr>
            <a:spLocks noChangeShapeType="1"/>
          </p:cNvSpPr>
          <p:nvPr/>
        </p:nvSpPr>
        <p:spPr bwMode="auto">
          <a:xfrm flipV="1">
            <a:off x="4953000" y="2286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69" name="Line 5"/>
          <p:cNvSpPr>
            <a:spLocks noChangeShapeType="1"/>
          </p:cNvSpPr>
          <p:nvPr/>
        </p:nvSpPr>
        <p:spPr bwMode="auto">
          <a:xfrm>
            <a:off x="1524000" y="2743200"/>
            <a:ext cx="3429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3270" name="Line 6"/>
          <p:cNvSpPr>
            <a:spLocks noChangeShapeType="1"/>
          </p:cNvSpPr>
          <p:nvPr/>
        </p:nvSpPr>
        <p:spPr bwMode="auto">
          <a:xfrm>
            <a:off x="4953000" y="4953000"/>
            <a:ext cx="3581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762000" cy="365125"/>
          </a:xfrm>
        </p:spPr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752600" y="1633537"/>
            <a:ext cx="6089650" cy="4919663"/>
            <a:chOff x="960" y="964"/>
            <a:chExt cx="3836" cy="3099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447" y="1509"/>
              <a:ext cx="3349" cy="2554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0" y="280"/>
                </a:cxn>
                <a:cxn ang="0">
                  <a:pos x="4" y="264"/>
                </a:cxn>
                <a:cxn ang="0">
                  <a:pos x="8" y="249"/>
                </a:cxn>
                <a:cxn ang="0">
                  <a:pos x="19" y="210"/>
                </a:cxn>
                <a:cxn ang="0">
                  <a:pos x="35" y="176"/>
                </a:cxn>
                <a:cxn ang="0">
                  <a:pos x="39" y="153"/>
                </a:cxn>
                <a:cxn ang="0">
                  <a:pos x="39" y="153"/>
                </a:cxn>
                <a:cxn ang="0">
                  <a:pos x="42" y="141"/>
                </a:cxn>
                <a:cxn ang="0">
                  <a:pos x="46" y="138"/>
                </a:cxn>
                <a:cxn ang="0">
                  <a:pos x="54" y="134"/>
                </a:cxn>
                <a:cxn ang="0">
                  <a:pos x="73" y="134"/>
                </a:cxn>
                <a:cxn ang="0">
                  <a:pos x="88" y="130"/>
                </a:cxn>
                <a:cxn ang="0">
                  <a:pos x="88" y="130"/>
                </a:cxn>
                <a:cxn ang="0">
                  <a:pos x="115" y="122"/>
                </a:cxn>
                <a:cxn ang="0">
                  <a:pos x="142" y="107"/>
                </a:cxn>
                <a:cxn ang="0">
                  <a:pos x="177" y="88"/>
                </a:cxn>
                <a:cxn ang="0">
                  <a:pos x="177" y="88"/>
                </a:cxn>
                <a:cxn ang="0">
                  <a:pos x="196" y="42"/>
                </a:cxn>
                <a:cxn ang="0">
                  <a:pos x="204" y="7"/>
                </a:cxn>
                <a:cxn ang="0">
                  <a:pos x="514" y="0"/>
                </a:cxn>
                <a:cxn ang="0">
                  <a:pos x="514" y="49"/>
                </a:cxn>
                <a:cxn ang="0">
                  <a:pos x="779" y="145"/>
                </a:cxn>
                <a:cxn ang="0">
                  <a:pos x="779" y="195"/>
                </a:cxn>
                <a:cxn ang="0">
                  <a:pos x="3330" y="230"/>
                </a:cxn>
                <a:cxn ang="0">
                  <a:pos x="3349" y="1154"/>
                </a:cxn>
                <a:cxn ang="0">
                  <a:pos x="3292" y="1162"/>
                </a:cxn>
                <a:cxn ang="0">
                  <a:pos x="3292" y="2343"/>
                </a:cxn>
                <a:cxn ang="0">
                  <a:pos x="1021" y="2554"/>
                </a:cxn>
                <a:cxn ang="0">
                  <a:pos x="1021" y="2554"/>
                </a:cxn>
                <a:cxn ang="0">
                  <a:pos x="1097" y="2454"/>
                </a:cxn>
                <a:cxn ang="0">
                  <a:pos x="1155" y="2378"/>
                </a:cxn>
                <a:cxn ang="0">
                  <a:pos x="1170" y="2347"/>
                </a:cxn>
                <a:cxn ang="0">
                  <a:pos x="1178" y="2328"/>
                </a:cxn>
                <a:cxn ang="0">
                  <a:pos x="1178" y="2328"/>
                </a:cxn>
                <a:cxn ang="0">
                  <a:pos x="1170" y="2293"/>
                </a:cxn>
                <a:cxn ang="0">
                  <a:pos x="1151" y="2228"/>
                </a:cxn>
                <a:cxn ang="0">
                  <a:pos x="1093" y="2044"/>
                </a:cxn>
                <a:cxn ang="0">
                  <a:pos x="1005" y="1772"/>
                </a:cxn>
                <a:cxn ang="0">
                  <a:pos x="1005" y="1772"/>
                </a:cxn>
                <a:cxn ang="0">
                  <a:pos x="813" y="1365"/>
                </a:cxn>
                <a:cxn ang="0">
                  <a:pos x="622" y="958"/>
                </a:cxn>
                <a:cxn ang="0">
                  <a:pos x="622" y="958"/>
                </a:cxn>
                <a:cxn ang="0">
                  <a:pos x="549" y="859"/>
                </a:cxn>
                <a:cxn ang="0">
                  <a:pos x="391" y="652"/>
                </a:cxn>
                <a:cxn ang="0">
                  <a:pos x="234" y="444"/>
                </a:cxn>
                <a:cxn ang="0">
                  <a:pos x="154" y="345"/>
                </a:cxn>
                <a:cxn ang="0">
                  <a:pos x="154" y="345"/>
                </a:cxn>
                <a:cxn ang="0">
                  <a:pos x="123" y="326"/>
                </a:cxn>
                <a:cxn ang="0">
                  <a:pos x="69" y="306"/>
                </a:cxn>
                <a:cxn ang="0">
                  <a:pos x="0" y="280"/>
                </a:cxn>
                <a:cxn ang="0">
                  <a:pos x="0" y="280"/>
                </a:cxn>
              </a:cxnLst>
              <a:rect l="0" t="0" r="r" b="b"/>
              <a:pathLst>
                <a:path w="3349" h="2554">
                  <a:moveTo>
                    <a:pt x="0" y="280"/>
                  </a:moveTo>
                  <a:lnTo>
                    <a:pt x="0" y="280"/>
                  </a:lnTo>
                  <a:lnTo>
                    <a:pt x="4" y="264"/>
                  </a:lnTo>
                  <a:lnTo>
                    <a:pt x="8" y="249"/>
                  </a:lnTo>
                  <a:lnTo>
                    <a:pt x="19" y="210"/>
                  </a:lnTo>
                  <a:lnTo>
                    <a:pt x="35" y="176"/>
                  </a:lnTo>
                  <a:lnTo>
                    <a:pt x="39" y="153"/>
                  </a:lnTo>
                  <a:lnTo>
                    <a:pt x="39" y="153"/>
                  </a:lnTo>
                  <a:lnTo>
                    <a:pt x="42" y="141"/>
                  </a:lnTo>
                  <a:lnTo>
                    <a:pt x="46" y="138"/>
                  </a:lnTo>
                  <a:lnTo>
                    <a:pt x="54" y="134"/>
                  </a:lnTo>
                  <a:lnTo>
                    <a:pt x="73" y="134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15" y="122"/>
                  </a:lnTo>
                  <a:lnTo>
                    <a:pt x="142" y="107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96" y="42"/>
                  </a:lnTo>
                  <a:lnTo>
                    <a:pt x="204" y="7"/>
                  </a:lnTo>
                  <a:lnTo>
                    <a:pt x="514" y="0"/>
                  </a:lnTo>
                  <a:lnTo>
                    <a:pt x="514" y="49"/>
                  </a:lnTo>
                  <a:lnTo>
                    <a:pt x="779" y="145"/>
                  </a:lnTo>
                  <a:lnTo>
                    <a:pt x="779" y="195"/>
                  </a:lnTo>
                  <a:lnTo>
                    <a:pt x="3330" y="230"/>
                  </a:lnTo>
                  <a:lnTo>
                    <a:pt x="3349" y="1154"/>
                  </a:lnTo>
                  <a:lnTo>
                    <a:pt x="3292" y="1162"/>
                  </a:lnTo>
                  <a:lnTo>
                    <a:pt x="3292" y="2343"/>
                  </a:lnTo>
                  <a:lnTo>
                    <a:pt x="1021" y="2554"/>
                  </a:lnTo>
                  <a:lnTo>
                    <a:pt x="1021" y="2554"/>
                  </a:lnTo>
                  <a:lnTo>
                    <a:pt x="1097" y="2454"/>
                  </a:lnTo>
                  <a:lnTo>
                    <a:pt x="1155" y="2378"/>
                  </a:lnTo>
                  <a:lnTo>
                    <a:pt x="1170" y="2347"/>
                  </a:lnTo>
                  <a:lnTo>
                    <a:pt x="1178" y="2328"/>
                  </a:lnTo>
                  <a:lnTo>
                    <a:pt x="1178" y="2328"/>
                  </a:lnTo>
                  <a:lnTo>
                    <a:pt x="1170" y="2293"/>
                  </a:lnTo>
                  <a:lnTo>
                    <a:pt x="1151" y="2228"/>
                  </a:lnTo>
                  <a:lnTo>
                    <a:pt x="1093" y="2044"/>
                  </a:lnTo>
                  <a:lnTo>
                    <a:pt x="1005" y="1772"/>
                  </a:lnTo>
                  <a:lnTo>
                    <a:pt x="1005" y="1772"/>
                  </a:lnTo>
                  <a:lnTo>
                    <a:pt x="813" y="1365"/>
                  </a:lnTo>
                  <a:lnTo>
                    <a:pt x="622" y="958"/>
                  </a:lnTo>
                  <a:lnTo>
                    <a:pt x="622" y="958"/>
                  </a:lnTo>
                  <a:lnTo>
                    <a:pt x="549" y="859"/>
                  </a:lnTo>
                  <a:lnTo>
                    <a:pt x="391" y="652"/>
                  </a:lnTo>
                  <a:lnTo>
                    <a:pt x="234" y="444"/>
                  </a:lnTo>
                  <a:lnTo>
                    <a:pt x="154" y="345"/>
                  </a:lnTo>
                  <a:lnTo>
                    <a:pt x="154" y="345"/>
                  </a:lnTo>
                  <a:lnTo>
                    <a:pt x="123" y="326"/>
                  </a:lnTo>
                  <a:lnTo>
                    <a:pt x="69" y="306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D9E6CA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456" y="3043"/>
              <a:ext cx="1872" cy="1020"/>
            </a:xfrm>
            <a:custGeom>
              <a:avLst/>
              <a:gdLst/>
              <a:ahLst/>
              <a:cxnLst>
                <a:cxn ang="0">
                  <a:pos x="0" y="917"/>
                </a:cxn>
                <a:cxn ang="0">
                  <a:pos x="46" y="920"/>
                </a:cxn>
                <a:cxn ang="0">
                  <a:pos x="123" y="932"/>
                </a:cxn>
                <a:cxn ang="0">
                  <a:pos x="157" y="928"/>
                </a:cxn>
                <a:cxn ang="0">
                  <a:pos x="188" y="913"/>
                </a:cxn>
                <a:cxn ang="0">
                  <a:pos x="257" y="932"/>
                </a:cxn>
                <a:cxn ang="0">
                  <a:pos x="307" y="920"/>
                </a:cxn>
                <a:cxn ang="0">
                  <a:pos x="357" y="920"/>
                </a:cxn>
                <a:cxn ang="0">
                  <a:pos x="395" y="943"/>
                </a:cxn>
                <a:cxn ang="0">
                  <a:pos x="449" y="932"/>
                </a:cxn>
                <a:cxn ang="0">
                  <a:pos x="503" y="913"/>
                </a:cxn>
                <a:cxn ang="0">
                  <a:pos x="572" y="924"/>
                </a:cxn>
                <a:cxn ang="0">
                  <a:pos x="606" y="890"/>
                </a:cxn>
                <a:cxn ang="0">
                  <a:pos x="633" y="867"/>
                </a:cxn>
                <a:cxn ang="0">
                  <a:pos x="668" y="878"/>
                </a:cxn>
                <a:cxn ang="0">
                  <a:pos x="702" y="867"/>
                </a:cxn>
                <a:cxn ang="0">
                  <a:pos x="725" y="840"/>
                </a:cxn>
                <a:cxn ang="0">
                  <a:pos x="760" y="840"/>
                </a:cxn>
                <a:cxn ang="0">
                  <a:pos x="825" y="809"/>
                </a:cxn>
                <a:cxn ang="0">
                  <a:pos x="856" y="748"/>
                </a:cxn>
                <a:cxn ang="0">
                  <a:pos x="875" y="740"/>
                </a:cxn>
                <a:cxn ang="0">
                  <a:pos x="898" y="736"/>
                </a:cxn>
                <a:cxn ang="0">
                  <a:pos x="898" y="698"/>
                </a:cxn>
                <a:cxn ang="0">
                  <a:pos x="921" y="656"/>
                </a:cxn>
                <a:cxn ang="0">
                  <a:pos x="909" y="617"/>
                </a:cxn>
                <a:cxn ang="0">
                  <a:pos x="871" y="606"/>
                </a:cxn>
                <a:cxn ang="0">
                  <a:pos x="844" y="575"/>
                </a:cxn>
                <a:cxn ang="0">
                  <a:pos x="840" y="537"/>
                </a:cxn>
                <a:cxn ang="0">
                  <a:pos x="890" y="518"/>
                </a:cxn>
                <a:cxn ang="0">
                  <a:pos x="978" y="479"/>
                </a:cxn>
                <a:cxn ang="0">
                  <a:pos x="1036" y="406"/>
                </a:cxn>
                <a:cxn ang="0">
                  <a:pos x="1097" y="307"/>
                </a:cxn>
                <a:cxn ang="0">
                  <a:pos x="1132" y="291"/>
                </a:cxn>
                <a:cxn ang="0">
                  <a:pos x="1155" y="261"/>
                </a:cxn>
                <a:cxn ang="0">
                  <a:pos x="1208" y="261"/>
                </a:cxn>
                <a:cxn ang="0">
                  <a:pos x="1224" y="268"/>
                </a:cxn>
                <a:cxn ang="0">
                  <a:pos x="1247" y="215"/>
                </a:cxn>
                <a:cxn ang="0">
                  <a:pos x="1297" y="184"/>
                </a:cxn>
                <a:cxn ang="0">
                  <a:pos x="1304" y="157"/>
                </a:cxn>
                <a:cxn ang="0">
                  <a:pos x="1308" y="88"/>
                </a:cxn>
                <a:cxn ang="0">
                  <a:pos x="1327" y="42"/>
                </a:cxn>
                <a:cxn ang="0">
                  <a:pos x="1343" y="15"/>
                </a:cxn>
                <a:cxn ang="0">
                  <a:pos x="1396" y="4"/>
                </a:cxn>
                <a:cxn ang="0">
                  <a:pos x="1458" y="11"/>
                </a:cxn>
                <a:cxn ang="0">
                  <a:pos x="1458" y="0"/>
                </a:cxn>
                <a:cxn ang="0">
                  <a:pos x="1481" y="46"/>
                </a:cxn>
                <a:cxn ang="0">
                  <a:pos x="1508" y="96"/>
                </a:cxn>
                <a:cxn ang="0">
                  <a:pos x="1546" y="107"/>
                </a:cxn>
                <a:cxn ang="0">
                  <a:pos x="1588" y="111"/>
                </a:cxn>
                <a:cxn ang="0">
                  <a:pos x="1677" y="188"/>
                </a:cxn>
                <a:cxn ang="0">
                  <a:pos x="1707" y="276"/>
                </a:cxn>
                <a:cxn ang="0">
                  <a:pos x="1730" y="426"/>
                </a:cxn>
                <a:cxn ang="0">
                  <a:pos x="1757" y="456"/>
                </a:cxn>
                <a:cxn ang="0">
                  <a:pos x="1753" y="487"/>
                </a:cxn>
                <a:cxn ang="0">
                  <a:pos x="1749" y="522"/>
                </a:cxn>
                <a:cxn ang="0">
                  <a:pos x="1784" y="575"/>
                </a:cxn>
                <a:cxn ang="0">
                  <a:pos x="1795" y="610"/>
                </a:cxn>
                <a:cxn ang="0">
                  <a:pos x="1811" y="679"/>
                </a:cxn>
                <a:cxn ang="0">
                  <a:pos x="1830" y="763"/>
                </a:cxn>
                <a:cxn ang="0">
                  <a:pos x="1861" y="813"/>
                </a:cxn>
                <a:cxn ang="0">
                  <a:pos x="8" y="986"/>
                </a:cxn>
              </a:cxnLst>
              <a:rect l="0" t="0" r="r" b="b"/>
              <a:pathLst>
                <a:path w="1872" h="1020">
                  <a:moveTo>
                    <a:pt x="0" y="920"/>
                  </a:moveTo>
                  <a:lnTo>
                    <a:pt x="0" y="92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12" y="917"/>
                  </a:lnTo>
                  <a:lnTo>
                    <a:pt x="23" y="917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69" y="924"/>
                  </a:lnTo>
                  <a:lnTo>
                    <a:pt x="96" y="928"/>
                  </a:lnTo>
                  <a:lnTo>
                    <a:pt x="96" y="928"/>
                  </a:lnTo>
                  <a:lnTo>
                    <a:pt x="123" y="932"/>
                  </a:lnTo>
                  <a:lnTo>
                    <a:pt x="134" y="932"/>
                  </a:lnTo>
                  <a:lnTo>
                    <a:pt x="150" y="932"/>
                  </a:lnTo>
                  <a:lnTo>
                    <a:pt x="150" y="932"/>
                  </a:lnTo>
                  <a:lnTo>
                    <a:pt x="157" y="928"/>
                  </a:lnTo>
                  <a:lnTo>
                    <a:pt x="169" y="920"/>
                  </a:lnTo>
                  <a:lnTo>
                    <a:pt x="177" y="917"/>
                  </a:lnTo>
                  <a:lnTo>
                    <a:pt x="188" y="913"/>
                  </a:lnTo>
                  <a:lnTo>
                    <a:pt x="188" y="913"/>
                  </a:lnTo>
                  <a:lnTo>
                    <a:pt x="200" y="913"/>
                  </a:lnTo>
                  <a:lnTo>
                    <a:pt x="211" y="913"/>
                  </a:lnTo>
                  <a:lnTo>
                    <a:pt x="234" y="924"/>
                  </a:lnTo>
                  <a:lnTo>
                    <a:pt x="257" y="932"/>
                  </a:lnTo>
                  <a:lnTo>
                    <a:pt x="269" y="932"/>
                  </a:lnTo>
                  <a:lnTo>
                    <a:pt x="280" y="932"/>
                  </a:lnTo>
                  <a:lnTo>
                    <a:pt x="280" y="932"/>
                  </a:lnTo>
                  <a:lnTo>
                    <a:pt x="307" y="920"/>
                  </a:lnTo>
                  <a:lnTo>
                    <a:pt x="330" y="917"/>
                  </a:lnTo>
                  <a:lnTo>
                    <a:pt x="330" y="917"/>
                  </a:lnTo>
                  <a:lnTo>
                    <a:pt x="345" y="917"/>
                  </a:lnTo>
                  <a:lnTo>
                    <a:pt x="357" y="920"/>
                  </a:lnTo>
                  <a:lnTo>
                    <a:pt x="384" y="924"/>
                  </a:lnTo>
                  <a:lnTo>
                    <a:pt x="384" y="924"/>
                  </a:lnTo>
                  <a:lnTo>
                    <a:pt x="388" y="936"/>
                  </a:lnTo>
                  <a:lnTo>
                    <a:pt x="395" y="943"/>
                  </a:lnTo>
                  <a:lnTo>
                    <a:pt x="403" y="947"/>
                  </a:lnTo>
                  <a:lnTo>
                    <a:pt x="411" y="947"/>
                  </a:lnTo>
                  <a:lnTo>
                    <a:pt x="430" y="940"/>
                  </a:lnTo>
                  <a:lnTo>
                    <a:pt x="449" y="932"/>
                  </a:lnTo>
                  <a:lnTo>
                    <a:pt x="449" y="932"/>
                  </a:lnTo>
                  <a:lnTo>
                    <a:pt x="468" y="920"/>
                  </a:lnTo>
                  <a:lnTo>
                    <a:pt x="483" y="917"/>
                  </a:lnTo>
                  <a:lnTo>
                    <a:pt x="503" y="913"/>
                  </a:lnTo>
                  <a:lnTo>
                    <a:pt x="522" y="917"/>
                  </a:lnTo>
                  <a:lnTo>
                    <a:pt x="522" y="917"/>
                  </a:lnTo>
                  <a:lnTo>
                    <a:pt x="556" y="928"/>
                  </a:lnTo>
                  <a:lnTo>
                    <a:pt x="572" y="924"/>
                  </a:lnTo>
                  <a:lnTo>
                    <a:pt x="587" y="917"/>
                  </a:lnTo>
                  <a:lnTo>
                    <a:pt x="587" y="917"/>
                  </a:lnTo>
                  <a:lnTo>
                    <a:pt x="599" y="905"/>
                  </a:lnTo>
                  <a:lnTo>
                    <a:pt x="606" y="890"/>
                  </a:lnTo>
                  <a:lnTo>
                    <a:pt x="618" y="874"/>
                  </a:lnTo>
                  <a:lnTo>
                    <a:pt x="625" y="871"/>
                  </a:lnTo>
                  <a:lnTo>
                    <a:pt x="633" y="867"/>
                  </a:lnTo>
                  <a:lnTo>
                    <a:pt x="633" y="867"/>
                  </a:lnTo>
                  <a:lnTo>
                    <a:pt x="641" y="867"/>
                  </a:lnTo>
                  <a:lnTo>
                    <a:pt x="648" y="871"/>
                  </a:lnTo>
                  <a:lnTo>
                    <a:pt x="668" y="878"/>
                  </a:lnTo>
                  <a:lnTo>
                    <a:pt x="668" y="878"/>
                  </a:lnTo>
                  <a:lnTo>
                    <a:pt x="683" y="878"/>
                  </a:lnTo>
                  <a:lnTo>
                    <a:pt x="691" y="874"/>
                  </a:lnTo>
                  <a:lnTo>
                    <a:pt x="702" y="867"/>
                  </a:lnTo>
                  <a:lnTo>
                    <a:pt x="702" y="867"/>
                  </a:lnTo>
                  <a:lnTo>
                    <a:pt x="710" y="855"/>
                  </a:lnTo>
                  <a:lnTo>
                    <a:pt x="717" y="848"/>
                  </a:lnTo>
                  <a:lnTo>
                    <a:pt x="725" y="840"/>
                  </a:lnTo>
                  <a:lnTo>
                    <a:pt x="725" y="840"/>
                  </a:lnTo>
                  <a:lnTo>
                    <a:pt x="733" y="840"/>
                  </a:lnTo>
                  <a:lnTo>
                    <a:pt x="740" y="836"/>
                  </a:lnTo>
                  <a:lnTo>
                    <a:pt x="760" y="840"/>
                  </a:lnTo>
                  <a:lnTo>
                    <a:pt x="760" y="840"/>
                  </a:lnTo>
                  <a:lnTo>
                    <a:pt x="779" y="836"/>
                  </a:lnTo>
                  <a:lnTo>
                    <a:pt x="798" y="832"/>
                  </a:lnTo>
                  <a:lnTo>
                    <a:pt x="813" y="825"/>
                  </a:lnTo>
                  <a:lnTo>
                    <a:pt x="825" y="809"/>
                  </a:lnTo>
                  <a:lnTo>
                    <a:pt x="825" y="809"/>
                  </a:lnTo>
                  <a:lnTo>
                    <a:pt x="840" y="775"/>
                  </a:lnTo>
                  <a:lnTo>
                    <a:pt x="844" y="763"/>
                  </a:lnTo>
                  <a:lnTo>
                    <a:pt x="856" y="748"/>
                  </a:lnTo>
                  <a:lnTo>
                    <a:pt x="856" y="748"/>
                  </a:lnTo>
                  <a:lnTo>
                    <a:pt x="863" y="748"/>
                  </a:lnTo>
                  <a:lnTo>
                    <a:pt x="867" y="748"/>
                  </a:lnTo>
                  <a:lnTo>
                    <a:pt x="875" y="740"/>
                  </a:lnTo>
                  <a:lnTo>
                    <a:pt x="875" y="740"/>
                  </a:lnTo>
                  <a:lnTo>
                    <a:pt x="882" y="744"/>
                  </a:lnTo>
                  <a:lnTo>
                    <a:pt x="890" y="744"/>
                  </a:lnTo>
                  <a:lnTo>
                    <a:pt x="898" y="736"/>
                  </a:lnTo>
                  <a:lnTo>
                    <a:pt x="898" y="725"/>
                  </a:lnTo>
                  <a:lnTo>
                    <a:pt x="898" y="725"/>
                  </a:lnTo>
                  <a:lnTo>
                    <a:pt x="898" y="706"/>
                  </a:lnTo>
                  <a:lnTo>
                    <a:pt x="898" y="698"/>
                  </a:lnTo>
                  <a:lnTo>
                    <a:pt x="905" y="686"/>
                  </a:lnTo>
                  <a:lnTo>
                    <a:pt x="905" y="686"/>
                  </a:lnTo>
                  <a:lnTo>
                    <a:pt x="913" y="671"/>
                  </a:lnTo>
                  <a:lnTo>
                    <a:pt x="921" y="656"/>
                  </a:lnTo>
                  <a:lnTo>
                    <a:pt x="925" y="637"/>
                  </a:lnTo>
                  <a:lnTo>
                    <a:pt x="921" y="617"/>
                  </a:lnTo>
                  <a:lnTo>
                    <a:pt x="921" y="617"/>
                  </a:lnTo>
                  <a:lnTo>
                    <a:pt x="909" y="617"/>
                  </a:lnTo>
                  <a:lnTo>
                    <a:pt x="898" y="614"/>
                  </a:lnTo>
                  <a:lnTo>
                    <a:pt x="882" y="610"/>
                  </a:lnTo>
                  <a:lnTo>
                    <a:pt x="871" y="606"/>
                  </a:lnTo>
                  <a:lnTo>
                    <a:pt x="871" y="606"/>
                  </a:lnTo>
                  <a:lnTo>
                    <a:pt x="867" y="598"/>
                  </a:lnTo>
                  <a:lnTo>
                    <a:pt x="867" y="598"/>
                  </a:lnTo>
                  <a:lnTo>
                    <a:pt x="852" y="591"/>
                  </a:lnTo>
                  <a:lnTo>
                    <a:pt x="844" y="575"/>
                  </a:lnTo>
                  <a:lnTo>
                    <a:pt x="840" y="556"/>
                  </a:lnTo>
                  <a:lnTo>
                    <a:pt x="840" y="541"/>
                  </a:lnTo>
                  <a:lnTo>
                    <a:pt x="840" y="537"/>
                  </a:lnTo>
                  <a:lnTo>
                    <a:pt x="840" y="537"/>
                  </a:lnTo>
                  <a:lnTo>
                    <a:pt x="844" y="533"/>
                  </a:lnTo>
                  <a:lnTo>
                    <a:pt x="844" y="533"/>
                  </a:lnTo>
                  <a:lnTo>
                    <a:pt x="890" y="518"/>
                  </a:lnTo>
                  <a:lnTo>
                    <a:pt x="890" y="518"/>
                  </a:lnTo>
                  <a:lnTo>
                    <a:pt x="936" y="502"/>
                  </a:lnTo>
                  <a:lnTo>
                    <a:pt x="959" y="495"/>
                  </a:lnTo>
                  <a:lnTo>
                    <a:pt x="978" y="479"/>
                  </a:lnTo>
                  <a:lnTo>
                    <a:pt x="978" y="479"/>
                  </a:lnTo>
                  <a:lnTo>
                    <a:pt x="994" y="464"/>
                  </a:lnTo>
                  <a:lnTo>
                    <a:pt x="1009" y="445"/>
                  </a:lnTo>
                  <a:lnTo>
                    <a:pt x="1036" y="406"/>
                  </a:lnTo>
                  <a:lnTo>
                    <a:pt x="1036" y="406"/>
                  </a:lnTo>
                  <a:lnTo>
                    <a:pt x="1063" y="368"/>
                  </a:lnTo>
                  <a:lnTo>
                    <a:pt x="1086" y="326"/>
                  </a:lnTo>
                  <a:lnTo>
                    <a:pt x="1086" y="326"/>
                  </a:lnTo>
                  <a:lnTo>
                    <a:pt x="1097" y="307"/>
                  </a:lnTo>
                  <a:lnTo>
                    <a:pt x="1105" y="299"/>
                  </a:lnTo>
                  <a:lnTo>
                    <a:pt x="1120" y="295"/>
                  </a:lnTo>
                  <a:lnTo>
                    <a:pt x="1120" y="295"/>
                  </a:lnTo>
                  <a:lnTo>
                    <a:pt x="1132" y="291"/>
                  </a:lnTo>
                  <a:lnTo>
                    <a:pt x="1139" y="284"/>
                  </a:lnTo>
                  <a:lnTo>
                    <a:pt x="1147" y="268"/>
                  </a:lnTo>
                  <a:lnTo>
                    <a:pt x="1147" y="268"/>
                  </a:lnTo>
                  <a:lnTo>
                    <a:pt x="1155" y="261"/>
                  </a:lnTo>
                  <a:lnTo>
                    <a:pt x="1162" y="257"/>
                  </a:lnTo>
                  <a:lnTo>
                    <a:pt x="1185" y="253"/>
                  </a:lnTo>
                  <a:lnTo>
                    <a:pt x="1197" y="257"/>
                  </a:lnTo>
                  <a:lnTo>
                    <a:pt x="1208" y="261"/>
                  </a:lnTo>
                  <a:lnTo>
                    <a:pt x="1216" y="268"/>
                  </a:lnTo>
                  <a:lnTo>
                    <a:pt x="1216" y="276"/>
                  </a:lnTo>
                  <a:lnTo>
                    <a:pt x="1216" y="276"/>
                  </a:lnTo>
                  <a:lnTo>
                    <a:pt x="1224" y="268"/>
                  </a:lnTo>
                  <a:lnTo>
                    <a:pt x="1228" y="257"/>
                  </a:lnTo>
                  <a:lnTo>
                    <a:pt x="1235" y="241"/>
                  </a:lnTo>
                  <a:lnTo>
                    <a:pt x="1239" y="222"/>
                  </a:lnTo>
                  <a:lnTo>
                    <a:pt x="1247" y="215"/>
                  </a:lnTo>
                  <a:lnTo>
                    <a:pt x="1251" y="207"/>
                  </a:lnTo>
                  <a:lnTo>
                    <a:pt x="1251" y="207"/>
                  </a:lnTo>
                  <a:lnTo>
                    <a:pt x="1289" y="192"/>
                  </a:lnTo>
                  <a:lnTo>
                    <a:pt x="1297" y="184"/>
                  </a:lnTo>
                  <a:lnTo>
                    <a:pt x="1304" y="176"/>
                  </a:lnTo>
                  <a:lnTo>
                    <a:pt x="1308" y="169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8" y="142"/>
                  </a:lnTo>
                  <a:lnTo>
                    <a:pt x="1308" y="126"/>
                  </a:lnTo>
                  <a:lnTo>
                    <a:pt x="1308" y="88"/>
                  </a:lnTo>
                  <a:lnTo>
                    <a:pt x="1308" y="88"/>
                  </a:lnTo>
                  <a:lnTo>
                    <a:pt x="1308" y="73"/>
                  </a:lnTo>
                  <a:lnTo>
                    <a:pt x="1320" y="54"/>
                  </a:lnTo>
                  <a:lnTo>
                    <a:pt x="1320" y="54"/>
                  </a:lnTo>
                  <a:lnTo>
                    <a:pt x="1327" y="42"/>
                  </a:lnTo>
                  <a:lnTo>
                    <a:pt x="1331" y="31"/>
                  </a:lnTo>
                  <a:lnTo>
                    <a:pt x="1331" y="31"/>
                  </a:lnTo>
                  <a:lnTo>
                    <a:pt x="1339" y="23"/>
                  </a:lnTo>
                  <a:lnTo>
                    <a:pt x="1343" y="15"/>
                  </a:lnTo>
                  <a:lnTo>
                    <a:pt x="1358" y="8"/>
                  </a:lnTo>
                  <a:lnTo>
                    <a:pt x="1377" y="8"/>
                  </a:lnTo>
                  <a:lnTo>
                    <a:pt x="1396" y="4"/>
                  </a:lnTo>
                  <a:lnTo>
                    <a:pt x="1396" y="4"/>
                  </a:lnTo>
                  <a:lnTo>
                    <a:pt x="1412" y="8"/>
                  </a:lnTo>
                  <a:lnTo>
                    <a:pt x="1423" y="11"/>
                  </a:lnTo>
                  <a:lnTo>
                    <a:pt x="1423" y="11"/>
                  </a:lnTo>
                  <a:lnTo>
                    <a:pt x="1458" y="11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69" y="15"/>
                  </a:lnTo>
                  <a:lnTo>
                    <a:pt x="1477" y="27"/>
                  </a:lnTo>
                  <a:lnTo>
                    <a:pt x="1481" y="34"/>
                  </a:lnTo>
                  <a:lnTo>
                    <a:pt x="1481" y="46"/>
                  </a:lnTo>
                  <a:lnTo>
                    <a:pt x="1481" y="46"/>
                  </a:lnTo>
                  <a:lnTo>
                    <a:pt x="1477" y="61"/>
                  </a:lnTo>
                  <a:lnTo>
                    <a:pt x="1481" y="69"/>
                  </a:lnTo>
                  <a:lnTo>
                    <a:pt x="1508" y="96"/>
                  </a:lnTo>
                  <a:lnTo>
                    <a:pt x="1508" y="96"/>
                  </a:lnTo>
                  <a:lnTo>
                    <a:pt x="1519" y="103"/>
                  </a:lnTo>
                  <a:lnTo>
                    <a:pt x="1527" y="103"/>
                  </a:lnTo>
                  <a:lnTo>
                    <a:pt x="1546" y="107"/>
                  </a:lnTo>
                  <a:lnTo>
                    <a:pt x="1565" y="103"/>
                  </a:lnTo>
                  <a:lnTo>
                    <a:pt x="1577" y="107"/>
                  </a:lnTo>
                  <a:lnTo>
                    <a:pt x="1588" y="111"/>
                  </a:lnTo>
                  <a:lnTo>
                    <a:pt x="1588" y="111"/>
                  </a:lnTo>
                  <a:lnTo>
                    <a:pt x="1611" y="123"/>
                  </a:lnTo>
                  <a:lnTo>
                    <a:pt x="1630" y="142"/>
                  </a:lnTo>
                  <a:lnTo>
                    <a:pt x="1677" y="188"/>
                  </a:lnTo>
                  <a:lnTo>
                    <a:pt x="1677" y="188"/>
                  </a:lnTo>
                  <a:lnTo>
                    <a:pt x="1684" y="199"/>
                  </a:lnTo>
                  <a:lnTo>
                    <a:pt x="1692" y="215"/>
                  </a:lnTo>
                  <a:lnTo>
                    <a:pt x="1703" y="245"/>
                  </a:lnTo>
                  <a:lnTo>
                    <a:pt x="1707" y="276"/>
                  </a:lnTo>
                  <a:lnTo>
                    <a:pt x="1711" y="307"/>
                  </a:lnTo>
                  <a:lnTo>
                    <a:pt x="1711" y="307"/>
                  </a:lnTo>
                  <a:lnTo>
                    <a:pt x="1719" y="368"/>
                  </a:lnTo>
                  <a:lnTo>
                    <a:pt x="1730" y="426"/>
                  </a:lnTo>
                  <a:lnTo>
                    <a:pt x="1730" y="426"/>
                  </a:lnTo>
                  <a:lnTo>
                    <a:pt x="1738" y="445"/>
                  </a:lnTo>
                  <a:lnTo>
                    <a:pt x="1749" y="452"/>
                  </a:lnTo>
                  <a:lnTo>
                    <a:pt x="1757" y="456"/>
                  </a:lnTo>
                  <a:lnTo>
                    <a:pt x="1761" y="464"/>
                  </a:lnTo>
                  <a:lnTo>
                    <a:pt x="1761" y="464"/>
                  </a:lnTo>
                  <a:lnTo>
                    <a:pt x="1757" y="475"/>
                  </a:lnTo>
                  <a:lnTo>
                    <a:pt x="1753" y="487"/>
                  </a:lnTo>
                  <a:lnTo>
                    <a:pt x="1746" y="498"/>
                  </a:lnTo>
                  <a:lnTo>
                    <a:pt x="1746" y="506"/>
                  </a:lnTo>
                  <a:lnTo>
                    <a:pt x="1746" y="506"/>
                  </a:lnTo>
                  <a:lnTo>
                    <a:pt x="1749" y="522"/>
                  </a:lnTo>
                  <a:lnTo>
                    <a:pt x="1757" y="537"/>
                  </a:lnTo>
                  <a:lnTo>
                    <a:pt x="1769" y="552"/>
                  </a:lnTo>
                  <a:lnTo>
                    <a:pt x="1769" y="552"/>
                  </a:lnTo>
                  <a:lnTo>
                    <a:pt x="1784" y="575"/>
                  </a:lnTo>
                  <a:lnTo>
                    <a:pt x="1792" y="594"/>
                  </a:lnTo>
                  <a:lnTo>
                    <a:pt x="1795" y="606"/>
                  </a:lnTo>
                  <a:lnTo>
                    <a:pt x="1795" y="610"/>
                  </a:lnTo>
                  <a:lnTo>
                    <a:pt x="1795" y="610"/>
                  </a:lnTo>
                  <a:lnTo>
                    <a:pt x="1792" y="625"/>
                  </a:lnTo>
                  <a:lnTo>
                    <a:pt x="1795" y="640"/>
                  </a:lnTo>
                  <a:lnTo>
                    <a:pt x="1811" y="679"/>
                  </a:lnTo>
                  <a:lnTo>
                    <a:pt x="1811" y="679"/>
                  </a:lnTo>
                  <a:lnTo>
                    <a:pt x="1815" y="702"/>
                  </a:lnTo>
                  <a:lnTo>
                    <a:pt x="1818" y="729"/>
                  </a:lnTo>
                  <a:lnTo>
                    <a:pt x="1826" y="752"/>
                  </a:lnTo>
                  <a:lnTo>
                    <a:pt x="1830" y="763"/>
                  </a:lnTo>
                  <a:lnTo>
                    <a:pt x="1834" y="771"/>
                  </a:lnTo>
                  <a:lnTo>
                    <a:pt x="1834" y="771"/>
                  </a:lnTo>
                  <a:lnTo>
                    <a:pt x="1845" y="786"/>
                  </a:lnTo>
                  <a:lnTo>
                    <a:pt x="1861" y="813"/>
                  </a:lnTo>
                  <a:lnTo>
                    <a:pt x="1872" y="844"/>
                  </a:lnTo>
                  <a:lnTo>
                    <a:pt x="12" y="1020"/>
                  </a:lnTo>
                  <a:lnTo>
                    <a:pt x="12" y="1020"/>
                  </a:lnTo>
                  <a:lnTo>
                    <a:pt x="8" y="986"/>
                  </a:lnTo>
                  <a:lnTo>
                    <a:pt x="0" y="920"/>
                  </a:lnTo>
                  <a:lnTo>
                    <a:pt x="0" y="920"/>
                  </a:lnTo>
                  <a:close/>
                </a:path>
              </a:pathLst>
            </a:custGeom>
            <a:solidFill>
              <a:srgbClr val="B0A69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494" y="2889"/>
              <a:ext cx="1420" cy="982"/>
            </a:xfrm>
            <a:custGeom>
              <a:avLst/>
              <a:gdLst/>
              <a:ahLst/>
              <a:cxnLst>
                <a:cxn ang="0">
                  <a:pos x="31" y="952"/>
                </a:cxn>
                <a:cxn ang="0">
                  <a:pos x="0" y="852"/>
                </a:cxn>
                <a:cxn ang="0">
                  <a:pos x="81" y="825"/>
                </a:cxn>
                <a:cxn ang="0">
                  <a:pos x="146" y="764"/>
                </a:cxn>
                <a:cxn ang="0">
                  <a:pos x="200" y="695"/>
                </a:cxn>
                <a:cxn ang="0">
                  <a:pos x="188" y="649"/>
                </a:cxn>
                <a:cxn ang="0">
                  <a:pos x="211" y="583"/>
                </a:cxn>
                <a:cxn ang="0">
                  <a:pos x="231" y="564"/>
                </a:cxn>
                <a:cxn ang="0">
                  <a:pos x="281" y="553"/>
                </a:cxn>
                <a:cxn ang="0">
                  <a:pos x="330" y="564"/>
                </a:cxn>
                <a:cxn ang="0">
                  <a:pos x="396" y="557"/>
                </a:cxn>
                <a:cxn ang="0">
                  <a:pos x="472" y="537"/>
                </a:cxn>
                <a:cxn ang="0">
                  <a:pos x="484" y="503"/>
                </a:cxn>
                <a:cxn ang="0">
                  <a:pos x="541" y="465"/>
                </a:cxn>
                <a:cxn ang="0">
                  <a:pos x="595" y="407"/>
                </a:cxn>
                <a:cxn ang="0">
                  <a:pos x="637" y="365"/>
                </a:cxn>
                <a:cxn ang="0">
                  <a:pos x="695" y="449"/>
                </a:cxn>
                <a:cxn ang="0">
                  <a:pos x="760" y="442"/>
                </a:cxn>
                <a:cxn ang="0">
                  <a:pos x="821" y="384"/>
                </a:cxn>
                <a:cxn ang="0">
                  <a:pos x="864" y="349"/>
                </a:cxn>
                <a:cxn ang="0">
                  <a:pos x="913" y="338"/>
                </a:cxn>
                <a:cxn ang="0">
                  <a:pos x="1017" y="326"/>
                </a:cxn>
                <a:cxn ang="0">
                  <a:pos x="1036" y="361"/>
                </a:cxn>
                <a:cxn ang="0">
                  <a:pos x="1094" y="273"/>
                </a:cxn>
                <a:cxn ang="0">
                  <a:pos x="1140" y="211"/>
                </a:cxn>
                <a:cxn ang="0">
                  <a:pos x="1144" y="104"/>
                </a:cxn>
                <a:cxn ang="0">
                  <a:pos x="1236" y="50"/>
                </a:cxn>
                <a:cxn ang="0">
                  <a:pos x="1270" y="27"/>
                </a:cxn>
                <a:cxn ang="0">
                  <a:pos x="1332" y="31"/>
                </a:cxn>
                <a:cxn ang="0">
                  <a:pos x="1347" y="85"/>
                </a:cxn>
                <a:cxn ang="0">
                  <a:pos x="1381" y="119"/>
                </a:cxn>
                <a:cxn ang="0">
                  <a:pos x="1385" y="165"/>
                </a:cxn>
                <a:cxn ang="0">
                  <a:pos x="1320" y="162"/>
                </a:cxn>
                <a:cxn ang="0">
                  <a:pos x="1282" y="208"/>
                </a:cxn>
                <a:cxn ang="0">
                  <a:pos x="1270" y="296"/>
                </a:cxn>
                <a:cxn ang="0">
                  <a:pos x="1251" y="346"/>
                </a:cxn>
                <a:cxn ang="0">
                  <a:pos x="1190" y="411"/>
                </a:cxn>
                <a:cxn ang="0">
                  <a:pos x="1159" y="411"/>
                </a:cxn>
                <a:cxn ang="0">
                  <a:pos x="1101" y="438"/>
                </a:cxn>
                <a:cxn ang="0">
                  <a:pos x="1048" y="480"/>
                </a:cxn>
                <a:cxn ang="0">
                  <a:pos x="956" y="618"/>
                </a:cxn>
                <a:cxn ang="0">
                  <a:pos x="852" y="672"/>
                </a:cxn>
                <a:cxn ang="0">
                  <a:pos x="779" y="691"/>
                </a:cxn>
                <a:cxn ang="0">
                  <a:pos x="752" y="683"/>
                </a:cxn>
                <a:cxn ang="0">
                  <a:pos x="683" y="679"/>
                </a:cxn>
                <a:cxn ang="0">
                  <a:pos x="572" y="664"/>
                </a:cxn>
                <a:cxn ang="0">
                  <a:pos x="515" y="733"/>
                </a:cxn>
                <a:cxn ang="0">
                  <a:pos x="430" y="741"/>
                </a:cxn>
                <a:cxn ang="0">
                  <a:pos x="342" y="829"/>
                </a:cxn>
                <a:cxn ang="0">
                  <a:pos x="323" y="894"/>
                </a:cxn>
                <a:cxn ang="0">
                  <a:pos x="273" y="929"/>
                </a:cxn>
                <a:cxn ang="0">
                  <a:pos x="223" y="963"/>
                </a:cxn>
                <a:cxn ang="0">
                  <a:pos x="123" y="967"/>
                </a:cxn>
                <a:cxn ang="0">
                  <a:pos x="46" y="975"/>
                </a:cxn>
              </a:cxnLst>
              <a:rect l="0" t="0" r="r" b="b"/>
              <a:pathLst>
                <a:path w="1420" h="982">
                  <a:moveTo>
                    <a:pt x="46" y="975"/>
                  </a:moveTo>
                  <a:lnTo>
                    <a:pt x="39" y="975"/>
                  </a:lnTo>
                  <a:lnTo>
                    <a:pt x="39" y="975"/>
                  </a:lnTo>
                  <a:lnTo>
                    <a:pt x="43" y="967"/>
                  </a:lnTo>
                  <a:lnTo>
                    <a:pt x="43" y="963"/>
                  </a:lnTo>
                  <a:lnTo>
                    <a:pt x="31" y="952"/>
                  </a:lnTo>
                  <a:lnTo>
                    <a:pt x="31" y="952"/>
                  </a:lnTo>
                  <a:lnTo>
                    <a:pt x="23" y="940"/>
                  </a:lnTo>
                  <a:lnTo>
                    <a:pt x="12" y="917"/>
                  </a:lnTo>
                  <a:lnTo>
                    <a:pt x="4" y="886"/>
                  </a:lnTo>
                  <a:lnTo>
                    <a:pt x="0" y="852"/>
                  </a:lnTo>
                  <a:lnTo>
                    <a:pt x="0" y="852"/>
                  </a:lnTo>
                  <a:lnTo>
                    <a:pt x="43" y="825"/>
                  </a:lnTo>
                  <a:lnTo>
                    <a:pt x="54" y="817"/>
                  </a:lnTo>
                  <a:lnTo>
                    <a:pt x="66" y="817"/>
                  </a:lnTo>
                  <a:lnTo>
                    <a:pt x="77" y="817"/>
                  </a:lnTo>
                  <a:lnTo>
                    <a:pt x="81" y="825"/>
                  </a:lnTo>
                  <a:lnTo>
                    <a:pt x="81" y="825"/>
                  </a:lnTo>
                  <a:lnTo>
                    <a:pt x="93" y="821"/>
                  </a:lnTo>
                  <a:lnTo>
                    <a:pt x="100" y="814"/>
                  </a:lnTo>
                  <a:lnTo>
                    <a:pt x="116" y="798"/>
                  </a:lnTo>
                  <a:lnTo>
                    <a:pt x="131" y="779"/>
                  </a:lnTo>
                  <a:lnTo>
                    <a:pt x="146" y="764"/>
                  </a:lnTo>
                  <a:lnTo>
                    <a:pt x="146" y="764"/>
                  </a:lnTo>
                  <a:lnTo>
                    <a:pt x="181" y="741"/>
                  </a:lnTo>
                  <a:lnTo>
                    <a:pt x="192" y="729"/>
                  </a:lnTo>
                  <a:lnTo>
                    <a:pt x="200" y="718"/>
                  </a:lnTo>
                  <a:lnTo>
                    <a:pt x="200" y="706"/>
                  </a:lnTo>
                  <a:lnTo>
                    <a:pt x="200" y="706"/>
                  </a:lnTo>
                  <a:lnTo>
                    <a:pt x="200" y="695"/>
                  </a:lnTo>
                  <a:lnTo>
                    <a:pt x="196" y="687"/>
                  </a:lnTo>
                  <a:lnTo>
                    <a:pt x="188" y="672"/>
                  </a:lnTo>
                  <a:lnTo>
                    <a:pt x="188" y="672"/>
                  </a:lnTo>
                  <a:lnTo>
                    <a:pt x="188" y="660"/>
                  </a:lnTo>
                  <a:lnTo>
                    <a:pt x="188" y="649"/>
                  </a:lnTo>
                  <a:lnTo>
                    <a:pt x="188" y="649"/>
                  </a:lnTo>
                  <a:lnTo>
                    <a:pt x="185" y="633"/>
                  </a:lnTo>
                  <a:lnTo>
                    <a:pt x="185" y="633"/>
                  </a:lnTo>
                  <a:lnTo>
                    <a:pt x="185" y="622"/>
                  </a:lnTo>
                  <a:lnTo>
                    <a:pt x="188" y="614"/>
                  </a:lnTo>
                  <a:lnTo>
                    <a:pt x="200" y="599"/>
                  </a:lnTo>
                  <a:lnTo>
                    <a:pt x="211" y="583"/>
                  </a:lnTo>
                  <a:lnTo>
                    <a:pt x="219" y="568"/>
                  </a:lnTo>
                  <a:lnTo>
                    <a:pt x="219" y="568"/>
                  </a:lnTo>
                  <a:lnTo>
                    <a:pt x="219" y="568"/>
                  </a:lnTo>
                  <a:lnTo>
                    <a:pt x="223" y="564"/>
                  </a:lnTo>
                  <a:lnTo>
                    <a:pt x="223" y="564"/>
                  </a:lnTo>
                  <a:lnTo>
                    <a:pt x="231" y="564"/>
                  </a:lnTo>
                  <a:lnTo>
                    <a:pt x="238" y="564"/>
                  </a:lnTo>
                  <a:lnTo>
                    <a:pt x="238" y="564"/>
                  </a:lnTo>
                  <a:lnTo>
                    <a:pt x="246" y="557"/>
                  </a:lnTo>
                  <a:lnTo>
                    <a:pt x="246" y="557"/>
                  </a:lnTo>
                  <a:lnTo>
                    <a:pt x="261" y="553"/>
                  </a:lnTo>
                  <a:lnTo>
                    <a:pt x="281" y="553"/>
                  </a:lnTo>
                  <a:lnTo>
                    <a:pt x="281" y="553"/>
                  </a:lnTo>
                  <a:lnTo>
                    <a:pt x="304" y="560"/>
                  </a:lnTo>
                  <a:lnTo>
                    <a:pt x="304" y="560"/>
                  </a:lnTo>
                  <a:lnTo>
                    <a:pt x="315" y="564"/>
                  </a:lnTo>
                  <a:lnTo>
                    <a:pt x="330" y="564"/>
                  </a:lnTo>
                  <a:lnTo>
                    <a:pt x="330" y="564"/>
                  </a:lnTo>
                  <a:lnTo>
                    <a:pt x="346" y="560"/>
                  </a:lnTo>
                  <a:lnTo>
                    <a:pt x="361" y="557"/>
                  </a:lnTo>
                  <a:lnTo>
                    <a:pt x="361" y="557"/>
                  </a:lnTo>
                  <a:lnTo>
                    <a:pt x="380" y="557"/>
                  </a:lnTo>
                  <a:lnTo>
                    <a:pt x="396" y="557"/>
                  </a:lnTo>
                  <a:lnTo>
                    <a:pt x="396" y="557"/>
                  </a:lnTo>
                  <a:lnTo>
                    <a:pt x="415" y="553"/>
                  </a:lnTo>
                  <a:lnTo>
                    <a:pt x="438" y="549"/>
                  </a:lnTo>
                  <a:lnTo>
                    <a:pt x="438" y="549"/>
                  </a:lnTo>
                  <a:lnTo>
                    <a:pt x="453" y="549"/>
                  </a:lnTo>
                  <a:lnTo>
                    <a:pt x="465" y="545"/>
                  </a:lnTo>
                  <a:lnTo>
                    <a:pt x="472" y="537"/>
                  </a:lnTo>
                  <a:lnTo>
                    <a:pt x="480" y="526"/>
                  </a:lnTo>
                  <a:lnTo>
                    <a:pt x="480" y="526"/>
                  </a:lnTo>
                  <a:lnTo>
                    <a:pt x="480" y="518"/>
                  </a:lnTo>
                  <a:lnTo>
                    <a:pt x="480" y="507"/>
                  </a:lnTo>
                  <a:lnTo>
                    <a:pt x="480" y="507"/>
                  </a:lnTo>
                  <a:lnTo>
                    <a:pt x="484" y="503"/>
                  </a:lnTo>
                  <a:lnTo>
                    <a:pt x="491" y="499"/>
                  </a:lnTo>
                  <a:lnTo>
                    <a:pt x="491" y="499"/>
                  </a:lnTo>
                  <a:lnTo>
                    <a:pt x="507" y="488"/>
                  </a:lnTo>
                  <a:lnTo>
                    <a:pt x="522" y="480"/>
                  </a:lnTo>
                  <a:lnTo>
                    <a:pt x="522" y="480"/>
                  </a:lnTo>
                  <a:lnTo>
                    <a:pt x="541" y="465"/>
                  </a:lnTo>
                  <a:lnTo>
                    <a:pt x="561" y="453"/>
                  </a:lnTo>
                  <a:lnTo>
                    <a:pt x="561" y="453"/>
                  </a:lnTo>
                  <a:lnTo>
                    <a:pt x="576" y="442"/>
                  </a:lnTo>
                  <a:lnTo>
                    <a:pt x="584" y="434"/>
                  </a:lnTo>
                  <a:lnTo>
                    <a:pt x="591" y="422"/>
                  </a:lnTo>
                  <a:lnTo>
                    <a:pt x="595" y="407"/>
                  </a:lnTo>
                  <a:lnTo>
                    <a:pt x="595" y="407"/>
                  </a:lnTo>
                  <a:lnTo>
                    <a:pt x="603" y="392"/>
                  </a:lnTo>
                  <a:lnTo>
                    <a:pt x="610" y="380"/>
                  </a:lnTo>
                  <a:lnTo>
                    <a:pt x="622" y="372"/>
                  </a:lnTo>
                  <a:lnTo>
                    <a:pt x="637" y="365"/>
                  </a:lnTo>
                  <a:lnTo>
                    <a:pt x="637" y="365"/>
                  </a:lnTo>
                  <a:lnTo>
                    <a:pt x="649" y="369"/>
                  </a:lnTo>
                  <a:lnTo>
                    <a:pt x="660" y="376"/>
                  </a:lnTo>
                  <a:lnTo>
                    <a:pt x="672" y="384"/>
                  </a:lnTo>
                  <a:lnTo>
                    <a:pt x="679" y="395"/>
                  </a:lnTo>
                  <a:lnTo>
                    <a:pt x="687" y="426"/>
                  </a:lnTo>
                  <a:lnTo>
                    <a:pt x="695" y="449"/>
                  </a:lnTo>
                  <a:lnTo>
                    <a:pt x="695" y="449"/>
                  </a:lnTo>
                  <a:lnTo>
                    <a:pt x="702" y="449"/>
                  </a:lnTo>
                  <a:lnTo>
                    <a:pt x="714" y="449"/>
                  </a:lnTo>
                  <a:lnTo>
                    <a:pt x="737" y="442"/>
                  </a:lnTo>
                  <a:lnTo>
                    <a:pt x="737" y="442"/>
                  </a:lnTo>
                  <a:lnTo>
                    <a:pt x="760" y="442"/>
                  </a:lnTo>
                  <a:lnTo>
                    <a:pt x="772" y="438"/>
                  </a:lnTo>
                  <a:lnTo>
                    <a:pt x="783" y="434"/>
                  </a:lnTo>
                  <a:lnTo>
                    <a:pt x="783" y="434"/>
                  </a:lnTo>
                  <a:lnTo>
                    <a:pt x="795" y="422"/>
                  </a:lnTo>
                  <a:lnTo>
                    <a:pt x="810" y="403"/>
                  </a:lnTo>
                  <a:lnTo>
                    <a:pt x="821" y="384"/>
                  </a:lnTo>
                  <a:lnTo>
                    <a:pt x="833" y="369"/>
                  </a:lnTo>
                  <a:lnTo>
                    <a:pt x="833" y="369"/>
                  </a:lnTo>
                  <a:lnTo>
                    <a:pt x="844" y="361"/>
                  </a:lnTo>
                  <a:lnTo>
                    <a:pt x="852" y="349"/>
                  </a:lnTo>
                  <a:lnTo>
                    <a:pt x="852" y="349"/>
                  </a:lnTo>
                  <a:lnTo>
                    <a:pt x="864" y="349"/>
                  </a:lnTo>
                  <a:lnTo>
                    <a:pt x="875" y="346"/>
                  </a:lnTo>
                  <a:lnTo>
                    <a:pt x="875" y="346"/>
                  </a:lnTo>
                  <a:lnTo>
                    <a:pt x="887" y="342"/>
                  </a:lnTo>
                  <a:lnTo>
                    <a:pt x="898" y="338"/>
                  </a:lnTo>
                  <a:lnTo>
                    <a:pt x="898" y="338"/>
                  </a:lnTo>
                  <a:lnTo>
                    <a:pt x="913" y="338"/>
                  </a:lnTo>
                  <a:lnTo>
                    <a:pt x="913" y="338"/>
                  </a:lnTo>
                  <a:lnTo>
                    <a:pt x="940" y="338"/>
                  </a:lnTo>
                  <a:lnTo>
                    <a:pt x="967" y="330"/>
                  </a:lnTo>
                  <a:lnTo>
                    <a:pt x="990" y="326"/>
                  </a:lnTo>
                  <a:lnTo>
                    <a:pt x="1017" y="326"/>
                  </a:lnTo>
                  <a:lnTo>
                    <a:pt x="1017" y="326"/>
                  </a:lnTo>
                  <a:lnTo>
                    <a:pt x="1017" y="338"/>
                  </a:lnTo>
                  <a:lnTo>
                    <a:pt x="1021" y="342"/>
                  </a:lnTo>
                  <a:lnTo>
                    <a:pt x="1029" y="346"/>
                  </a:lnTo>
                  <a:lnTo>
                    <a:pt x="1036" y="349"/>
                  </a:lnTo>
                  <a:lnTo>
                    <a:pt x="1036" y="349"/>
                  </a:lnTo>
                  <a:lnTo>
                    <a:pt x="1036" y="361"/>
                  </a:lnTo>
                  <a:lnTo>
                    <a:pt x="1036" y="361"/>
                  </a:lnTo>
                  <a:lnTo>
                    <a:pt x="1052" y="338"/>
                  </a:lnTo>
                  <a:lnTo>
                    <a:pt x="1067" y="315"/>
                  </a:lnTo>
                  <a:lnTo>
                    <a:pt x="1082" y="292"/>
                  </a:lnTo>
                  <a:lnTo>
                    <a:pt x="1094" y="273"/>
                  </a:lnTo>
                  <a:lnTo>
                    <a:pt x="1094" y="273"/>
                  </a:lnTo>
                  <a:lnTo>
                    <a:pt x="1113" y="254"/>
                  </a:lnTo>
                  <a:lnTo>
                    <a:pt x="1124" y="246"/>
                  </a:lnTo>
                  <a:lnTo>
                    <a:pt x="1132" y="234"/>
                  </a:lnTo>
                  <a:lnTo>
                    <a:pt x="1132" y="234"/>
                  </a:lnTo>
                  <a:lnTo>
                    <a:pt x="1136" y="223"/>
                  </a:lnTo>
                  <a:lnTo>
                    <a:pt x="1140" y="211"/>
                  </a:lnTo>
                  <a:lnTo>
                    <a:pt x="1140" y="185"/>
                  </a:lnTo>
                  <a:lnTo>
                    <a:pt x="1140" y="185"/>
                  </a:lnTo>
                  <a:lnTo>
                    <a:pt x="1140" y="154"/>
                  </a:lnTo>
                  <a:lnTo>
                    <a:pt x="1136" y="131"/>
                  </a:lnTo>
                  <a:lnTo>
                    <a:pt x="1140" y="115"/>
                  </a:lnTo>
                  <a:lnTo>
                    <a:pt x="1144" y="104"/>
                  </a:lnTo>
                  <a:lnTo>
                    <a:pt x="1151" y="96"/>
                  </a:lnTo>
                  <a:lnTo>
                    <a:pt x="1163" y="85"/>
                  </a:lnTo>
                  <a:lnTo>
                    <a:pt x="1163" y="85"/>
                  </a:lnTo>
                  <a:lnTo>
                    <a:pt x="1182" y="73"/>
                  </a:lnTo>
                  <a:lnTo>
                    <a:pt x="1209" y="62"/>
                  </a:lnTo>
                  <a:lnTo>
                    <a:pt x="1236" y="50"/>
                  </a:lnTo>
                  <a:lnTo>
                    <a:pt x="1247" y="50"/>
                  </a:lnTo>
                  <a:lnTo>
                    <a:pt x="1255" y="54"/>
                  </a:lnTo>
                  <a:lnTo>
                    <a:pt x="1255" y="54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70" y="27"/>
                  </a:lnTo>
                  <a:lnTo>
                    <a:pt x="1274" y="8"/>
                  </a:lnTo>
                  <a:lnTo>
                    <a:pt x="1274" y="8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305" y="20"/>
                  </a:lnTo>
                  <a:lnTo>
                    <a:pt x="1332" y="31"/>
                  </a:lnTo>
                  <a:lnTo>
                    <a:pt x="1332" y="31"/>
                  </a:lnTo>
                  <a:lnTo>
                    <a:pt x="1339" y="35"/>
                  </a:lnTo>
                  <a:lnTo>
                    <a:pt x="1343" y="43"/>
                  </a:lnTo>
                  <a:lnTo>
                    <a:pt x="1347" y="54"/>
                  </a:lnTo>
                  <a:lnTo>
                    <a:pt x="1347" y="69"/>
                  </a:lnTo>
                  <a:lnTo>
                    <a:pt x="1347" y="85"/>
                  </a:lnTo>
                  <a:lnTo>
                    <a:pt x="1347" y="85"/>
                  </a:lnTo>
                  <a:lnTo>
                    <a:pt x="1355" y="96"/>
                  </a:lnTo>
                  <a:lnTo>
                    <a:pt x="1362" y="104"/>
                  </a:lnTo>
                  <a:lnTo>
                    <a:pt x="1370" y="108"/>
                  </a:lnTo>
                  <a:lnTo>
                    <a:pt x="1381" y="119"/>
                  </a:lnTo>
                  <a:lnTo>
                    <a:pt x="1381" y="119"/>
                  </a:lnTo>
                  <a:lnTo>
                    <a:pt x="1393" y="135"/>
                  </a:lnTo>
                  <a:lnTo>
                    <a:pt x="1405" y="146"/>
                  </a:lnTo>
                  <a:lnTo>
                    <a:pt x="1420" y="154"/>
                  </a:lnTo>
                  <a:lnTo>
                    <a:pt x="1420" y="165"/>
                  </a:lnTo>
                  <a:lnTo>
                    <a:pt x="1420" y="165"/>
                  </a:lnTo>
                  <a:lnTo>
                    <a:pt x="1385" y="165"/>
                  </a:lnTo>
                  <a:lnTo>
                    <a:pt x="1385" y="165"/>
                  </a:lnTo>
                  <a:lnTo>
                    <a:pt x="1374" y="162"/>
                  </a:lnTo>
                  <a:lnTo>
                    <a:pt x="1358" y="158"/>
                  </a:lnTo>
                  <a:lnTo>
                    <a:pt x="1358" y="158"/>
                  </a:lnTo>
                  <a:lnTo>
                    <a:pt x="1339" y="162"/>
                  </a:lnTo>
                  <a:lnTo>
                    <a:pt x="1320" y="162"/>
                  </a:lnTo>
                  <a:lnTo>
                    <a:pt x="1305" y="169"/>
                  </a:lnTo>
                  <a:lnTo>
                    <a:pt x="1301" y="177"/>
                  </a:lnTo>
                  <a:lnTo>
                    <a:pt x="1293" y="185"/>
                  </a:lnTo>
                  <a:lnTo>
                    <a:pt x="1293" y="185"/>
                  </a:lnTo>
                  <a:lnTo>
                    <a:pt x="1289" y="196"/>
                  </a:lnTo>
                  <a:lnTo>
                    <a:pt x="1282" y="208"/>
                  </a:lnTo>
                  <a:lnTo>
                    <a:pt x="1282" y="208"/>
                  </a:lnTo>
                  <a:lnTo>
                    <a:pt x="1270" y="227"/>
                  </a:lnTo>
                  <a:lnTo>
                    <a:pt x="1270" y="242"/>
                  </a:lnTo>
                  <a:lnTo>
                    <a:pt x="1270" y="242"/>
                  </a:lnTo>
                  <a:lnTo>
                    <a:pt x="1270" y="280"/>
                  </a:lnTo>
                  <a:lnTo>
                    <a:pt x="1270" y="296"/>
                  </a:lnTo>
                  <a:lnTo>
                    <a:pt x="1266" y="311"/>
                  </a:lnTo>
                  <a:lnTo>
                    <a:pt x="1266" y="311"/>
                  </a:lnTo>
                  <a:lnTo>
                    <a:pt x="1270" y="323"/>
                  </a:lnTo>
                  <a:lnTo>
                    <a:pt x="1266" y="330"/>
                  </a:lnTo>
                  <a:lnTo>
                    <a:pt x="1259" y="338"/>
                  </a:lnTo>
                  <a:lnTo>
                    <a:pt x="1251" y="346"/>
                  </a:lnTo>
                  <a:lnTo>
                    <a:pt x="1213" y="361"/>
                  </a:lnTo>
                  <a:lnTo>
                    <a:pt x="1213" y="361"/>
                  </a:lnTo>
                  <a:lnTo>
                    <a:pt x="1209" y="369"/>
                  </a:lnTo>
                  <a:lnTo>
                    <a:pt x="1201" y="376"/>
                  </a:lnTo>
                  <a:lnTo>
                    <a:pt x="1197" y="395"/>
                  </a:lnTo>
                  <a:lnTo>
                    <a:pt x="1190" y="411"/>
                  </a:lnTo>
                  <a:lnTo>
                    <a:pt x="1186" y="422"/>
                  </a:lnTo>
                  <a:lnTo>
                    <a:pt x="1178" y="430"/>
                  </a:lnTo>
                  <a:lnTo>
                    <a:pt x="1178" y="430"/>
                  </a:lnTo>
                  <a:lnTo>
                    <a:pt x="1178" y="422"/>
                  </a:lnTo>
                  <a:lnTo>
                    <a:pt x="1170" y="415"/>
                  </a:lnTo>
                  <a:lnTo>
                    <a:pt x="1159" y="411"/>
                  </a:lnTo>
                  <a:lnTo>
                    <a:pt x="1147" y="407"/>
                  </a:lnTo>
                  <a:lnTo>
                    <a:pt x="1124" y="411"/>
                  </a:lnTo>
                  <a:lnTo>
                    <a:pt x="1117" y="415"/>
                  </a:lnTo>
                  <a:lnTo>
                    <a:pt x="1109" y="422"/>
                  </a:lnTo>
                  <a:lnTo>
                    <a:pt x="1109" y="422"/>
                  </a:lnTo>
                  <a:lnTo>
                    <a:pt x="1101" y="438"/>
                  </a:lnTo>
                  <a:lnTo>
                    <a:pt x="1094" y="445"/>
                  </a:lnTo>
                  <a:lnTo>
                    <a:pt x="1082" y="449"/>
                  </a:lnTo>
                  <a:lnTo>
                    <a:pt x="1082" y="449"/>
                  </a:lnTo>
                  <a:lnTo>
                    <a:pt x="1067" y="453"/>
                  </a:lnTo>
                  <a:lnTo>
                    <a:pt x="1059" y="461"/>
                  </a:lnTo>
                  <a:lnTo>
                    <a:pt x="1048" y="480"/>
                  </a:lnTo>
                  <a:lnTo>
                    <a:pt x="1048" y="480"/>
                  </a:lnTo>
                  <a:lnTo>
                    <a:pt x="1025" y="522"/>
                  </a:lnTo>
                  <a:lnTo>
                    <a:pt x="998" y="560"/>
                  </a:lnTo>
                  <a:lnTo>
                    <a:pt x="998" y="560"/>
                  </a:lnTo>
                  <a:lnTo>
                    <a:pt x="971" y="599"/>
                  </a:lnTo>
                  <a:lnTo>
                    <a:pt x="956" y="618"/>
                  </a:lnTo>
                  <a:lnTo>
                    <a:pt x="940" y="633"/>
                  </a:lnTo>
                  <a:lnTo>
                    <a:pt x="940" y="633"/>
                  </a:lnTo>
                  <a:lnTo>
                    <a:pt x="921" y="649"/>
                  </a:lnTo>
                  <a:lnTo>
                    <a:pt x="898" y="656"/>
                  </a:lnTo>
                  <a:lnTo>
                    <a:pt x="852" y="672"/>
                  </a:lnTo>
                  <a:lnTo>
                    <a:pt x="852" y="672"/>
                  </a:lnTo>
                  <a:lnTo>
                    <a:pt x="806" y="687"/>
                  </a:lnTo>
                  <a:lnTo>
                    <a:pt x="806" y="687"/>
                  </a:lnTo>
                  <a:lnTo>
                    <a:pt x="802" y="691"/>
                  </a:lnTo>
                  <a:lnTo>
                    <a:pt x="802" y="691"/>
                  </a:lnTo>
                  <a:lnTo>
                    <a:pt x="791" y="691"/>
                  </a:lnTo>
                  <a:lnTo>
                    <a:pt x="779" y="691"/>
                  </a:lnTo>
                  <a:lnTo>
                    <a:pt x="779" y="691"/>
                  </a:lnTo>
                  <a:lnTo>
                    <a:pt x="775" y="691"/>
                  </a:lnTo>
                  <a:lnTo>
                    <a:pt x="772" y="687"/>
                  </a:lnTo>
                  <a:lnTo>
                    <a:pt x="760" y="683"/>
                  </a:lnTo>
                  <a:lnTo>
                    <a:pt x="760" y="683"/>
                  </a:lnTo>
                  <a:lnTo>
                    <a:pt x="752" y="683"/>
                  </a:lnTo>
                  <a:lnTo>
                    <a:pt x="745" y="683"/>
                  </a:lnTo>
                  <a:lnTo>
                    <a:pt x="733" y="687"/>
                  </a:lnTo>
                  <a:lnTo>
                    <a:pt x="733" y="687"/>
                  </a:lnTo>
                  <a:lnTo>
                    <a:pt x="706" y="683"/>
                  </a:lnTo>
                  <a:lnTo>
                    <a:pt x="706" y="683"/>
                  </a:lnTo>
                  <a:lnTo>
                    <a:pt x="683" y="679"/>
                  </a:lnTo>
                  <a:lnTo>
                    <a:pt x="656" y="683"/>
                  </a:lnTo>
                  <a:lnTo>
                    <a:pt x="656" y="683"/>
                  </a:lnTo>
                  <a:lnTo>
                    <a:pt x="614" y="679"/>
                  </a:lnTo>
                  <a:lnTo>
                    <a:pt x="587" y="672"/>
                  </a:lnTo>
                  <a:lnTo>
                    <a:pt x="580" y="668"/>
                  </a:lnTo>
                  <a:lnTo>
                    <a:pt x="572" y="664"/>
                  </a:lnTo>
                  <a:lnTo>
                    <a:pt x="572" y="664"/>
                  </a:lnTo>
                  <a:lnTo>
                    <a:pt x="557" y="679"/>
                  </a:lnTo>
                  <a:lnTo>
                    <a:pt x="545" y="699"/>
                  </a:lnTo>
                  <a:lnTo>
                    <a:pt x="530" y="718"/>
                  </a:lnTo>
                  <a:lnTo>
                    <a:pt x="515" y="733"/>
                  </a:lnTo>
                  <a:lnTo>
                    <a:pt x="515" y="733"/>
                  </a:lnTo>
                  <a:lnTo>
                    <a:pt x="507" y="741"/>
                  </a:lnTo>
                  <a:lnTo>
                    <a:pt x="495" y="741"/>
                  </a:lnTo>
                  <a:lnTo>
                    <a:pt x="476" y="741"/>
                  </a:lnTo>
                  <a:lnTo>
                    <a:pt x="453" y="741"/>
                  </a:lnTo>
                  <a:lnTo>
                    <a:pt x="430" y="741"/>
                  </a:lnTo>
                  <a:lnTo>
                    <a:pt x="430" y="741"/>
                  </a:lnTo>
                  <a:lnTo>
                    <a:pt x="415" y="748"/>
                  </a:lnTo>
                  <a:lnTo>
                    <a:pt x="399" y="764"/>
                  </a:lnTo>
                  <a:lnTo>
                    <a:pt x="376" y="798"/>
                  </a:lnTo>
                  <a:lnTo>
                    <a:pt x="376" y="798"/>
                  </a:lnTo>
                  <a:lnTo>
                    <a:pt x="361" y="814"/>
                  </a:lnTo>
                  <a:lnTo>
                    <a:pt x="342" y="829"/>
                  </a:lnTo>
                  <a:lnTo>
                    <a:pt x="327" y="844"/>
                  </a:lnTo>
                  <a:lnTo>
                    <a:pt x="319" y="852"/>
                  </a:lnTo>
                  <a:lnTo>
                    <a:pt x="319" y="863"/>
                  </a:lnTo>
                  <a:lnTo>
                    <a:pt x="319" y="863"/>
                  </a:lnTo>
                  <a:lnTo>
                    <a:pt x="323" y="886"/>
                  </a:lnTo>
                  <a:lnTo>
                    <a:pt x="323" y="894"/>
                  </a:lnTo>
                  <a:lnTo>
                    <a:pt x="319" y="906"/>
                  </a:lnTo>
                  <a:lnTo>
                    <a:pt x="319" y="906"/>
                  </a:lnTo>
                  <a:lnTo>
                    <a:pt x="307" y="913"/>
                  </a:lnTo>
                  <a:lnTo>
                    <a:pt x="300" y="921"/>
                  </a:lnTo>
                  <a:lnTo>
                    <a:pt x="273" y="929"/>
                  </a:lnTo>
                  <a:lnTo>
                    <a:pt x="273" y="929"/>
                  </a:lnTo>
                  <a:lnTo>
                    <a:pt x="261" y="936"/>
                  </a:lnTo>
                  <a:lnTo>
                    <a:pt x="254" y="944"/>
                  </a:lnTo>
                  <a:lnTo>
                    <a:pt x="238" y="959"/>
                  </a:lnTo>
                  <a:lnTo>
                    <a:pt x="238" y="959"/>
                  </a:lnTo>
                  <a:lnTo>
                    <a:pt x="231" y="963"/>
                  </a:lnTo>
                  <a:lnTo>
                    <a:pt x="223" y="963"/>
                  </a:lnTo>
                  <a:lnTo>
                    <a:pt x="204" y="959"/>
                  </a:lnTo>
                  <a:lnTo>
                    <a:pt x="204" y="959"/>
                  </a:lnTo>
                  <a:lnTo>
                    <a:pt x="181" y="956"/>
                  </a:lnTo>
                  <a:lnTo>
                    <a:pt x="165" y="956"/>
                  </a:lnTo>
                  <a:lnTo>
                    <a:pt x="146" y="959"/>
                  </a:lnTo>
                  <a:lnTo>
                    <a:pt x="123" y="967"/>
                  </a:lnTo>
                  <a:lnTo>
                    <a:pt x="123" y="967"/>
                  </a:lnTo>
                  <a:lnTo>
                    <a:pt x="104" y="975"/>
                  </a:lnTo>
                  <a:lnTo>
                    <a:pt x="85" y="979"/>
                  </a:lnTo>
                  <a:lnTo>
                    <a:pt x="39" y="982"/>
                  </a:lnTo>
                  <a:lnTo>
                    <a:pt x="39" y="982"/>
                  </a:lnTo>
                  <a:lnTo>
                    <a:pt x="46" y="975"/>
                  </a:lnTo>
                  <a:lnTo>
                    <a:pt x="46" y="975"/>
                  </a:lnTo>
                  <a:close/>
                </a:path>
              </a:pathLst>
            </a:custGeom>
            <a:solidFill>
              <a:srgbClr val="71535C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896" y="1689"/>
              <a:ext cx="1995" cy="748"/>
            </a:xfrm>
            <a:custGeom>
              <a:avLst/>
              <a:gdLst/>
              <a:ahLst/>
              <a:cxnLst>
                <a:cxn ang="0">
                  <a:pos x="15" y="529"/>
                </a:cxn>
                <a:cxn ang="0">
                  <a:pos x="88" y="475"/>
                </a:cxn>
                <a:cxn ang="0">
                  <a:pos x="134" y="383"/>
                </a:cxn>
                <a:cxn ang="0">
                  <a:pos x="176" y="299"/>
                </a:cxn>
                <a:cxn ang="0">
                  <a:pos x="261" y="245"/>
                </a:cxn>
                <a:cxn ang="0">
                  <a:pos x="307" y="195"/>
                </a:cxn>
                <a:cxn ang="0">
                  <a:pos x="410" y="123"/>
                </a:cxn>
                <a:cxn ang="0">
                  <a:pos x="587" y="80"/>
                </a:cxn>
                <a:cxn ang="0">
                  <a:pos x="602" y="7"/>
                </a:cxn>
                <a:cxn ang="0">
                  <a:pos x="641" y="27"/>
                </a:cxn>
                <a:cxn ang="0">
                  <a:pos x="756" y="11"/>
                </a:cxn>
                <a:cxn ang="0">
                  <a:pos x="840" y="50"/>
                </a:cxn>
                <a:cxn ang="0">
                  <a:pos x="944" y="84"/>
                </a:cxn>
                <a:cxn ang="0">
                  <a:pos x="963" y="115"/>
                </a:cxn>
                <a:cxn ang="0">
                  <a:pos x="982" y="165"/>
                </a:cxn>
                <a:cxn ang="0">
                  <a:pos x="1151" y="195"/>
                </a:cxn>
                <a:cxn ang="0">
                  <a:pos x="1254" y="211"/>
                </a:cxn>
                <a:cxn ang="0">
                  <a:pos x="1350" y="276"/>
                </a:cxn>
                <a:cxn ang="0">
                  <a:pos x="1435" y="249"/>
                </a:cxn>
                <a:cxn ang="0">
                  <a:pos x="1481" y="207"/>
                </a:cxn>
                <a:cxn ang="0">
                  <a:pos x="1611" y="161"/>
                </a:cxn>
                <a:cxn ang="0">
                  <a:pos x="1696" y="103"/>
                </a:cxn>
                <a:cxn ang="0">
                  <a:pos x="1749" y="149"/>
                </a:cxn>
                <a:cxn ang="0">
                  <a:pos x="1853" y="215"/>
                </a:cxn>
                <a:cxn ang="0">
                  <a:pos x="1834" y="311"/>
                </a:cxn>
                <a:cxn ang="0">
                  <a:pos x="1887" y="372"/>
                </a:cxn>
                <a:cxn ang="0">
                  <a:pos x="1887" y="456"/>
                </a:cxn>
                <a:cxn ang="0">
                  <a:pos x="1891" y="502"/>
                </a:cxn>
                <a:cxn ang="0">
                  <a:pos x="1991" y="537"/>
                </a:cxn>
                <a:cxn ang="0">
                  <a:pos x="1953" y="633"/>
                </a:cxn>
                <a:cxn ang="0">
                  <a:pos x="1841" y="675"/>
                </a:cxn>
                <a:cxn ang="0">
                  <a:pos x="1688" y="625"/>
                </a:cxn>
                <a:cxn ang="0">
                  <a:pos x="1684" y="686"/>
                </a:cxn>
                <a:cxn ang="0">
                  <a:pos x="1680" y="744"/>
                </a:cxn>
                <a:cxn ang="0">
                  <a:pos x="1627" y="732"/>
                </a:cxn>
                <a:cxn ang="0">
                  <a:pos x="1558" y="729"/>
                </a:cxn>
                <a:cxn ang="0">
                  <a:pos x="1477" y="694"/>
                </a:cxn>
                <a:cxn ang="0">
                  <a:pos x="1442" y="660"/>
                </a:cxn>
                <a:cxn ang="0">
                  <a:pos x="1412" y="640"/>
                </a:cxn>
                <a:cxn ang="0">
                  <a:pos x="1347" y="594"/>
                </a:cxn>
                <a:cxn ang="0">
                  <a:pos x="1277" y="568"/>
                </a:cxn>
                <a:cxn ang="0">
                  <a:pos x="1216" y="525"/>
                </a:cxn>
                <a:cxn ang="0">
                  <a:pos x="1147" y="556"/>
                </a:cxn>
                <a:cxn ang="0">
                  <a:pos x="1078" y="548"/>
                </a:cxn>
                <a:cxn ang="0">
                  <a:pos x="1020" y="602"/>
                </a:cxn>
                <a:cxn ang="0">
                  <a:pos x="951" y="625"/>
                </a:cxn>
                <a:cxn ang="0">
                  <a:pos x="863" y="640"/>
                </a:cxn>
                <a:cxn ang="0">
                  <a:pos x="748" y="625"/>
                </a:cxn>
                <a:cxn ang="0">
                  <a:pos x="668" y="598"/>
                </a:cxn>
                <a:cxn ang="0">
                  <a:pos x="575" y="617"/>
                </a:cxn>
                <a:cxn ang="0">
                  <a:pos x="529" y="591"/>
                </a:cxn>
                <a:cxn ang="0">
                  <a:pos x="449" y="587"/>
                </a:cxn>
                <a:cxn ang="0">
                  <a:pos x="395" y="548"/>
                </a:cxn>
                <a:cxn ang="0">
                  <a:pos x="242" y="568"/>
                </a:cxn>
                <a:cxn ang="0">
                  <a:pos x="150" y="579"/>
                </a:cxn>
                <a:cxn ang="0">
                  <a:pos x="69" y="602"/>
                </a:cxn>
                <a:cxn ang="0">
                  <a:pos x="27" y="621"/>
                </a:cxn>
              </a:cxnLst>
              <a:rect l="0" t="0" r="r" b="b"/>
              <a:pathLst>
                <a:path w="1995" h="748">
                  <a:moveTo>
                    <a:pt x="4" y="606"/>
                  </a:moveTo>
                  <a:lnTo>
                    <a:pt x="4" y="606"/>
                  </a:lnTo>
                  <a:lnTo>
                    <a:pt x="4" y="594"/>
                  </a:lnTo>
                  <a:lnTo>
                    <a:pt x="4" y="571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5" y="529"/>
                  </a:lnTo>
                  <a:lnTo>
                    <a:pt x="19" y="525"/>
                  </a:lnTo>
                  <a:lnTo>
                    <a:pt x="35" y="518"/>
                  </a:lnTo>
                  <a:lnTo>
                    <a:pt x="35" y="518"/>
                  </a:lnTo>
                  <a:lnTo>
                    <a:pt x="50" y="506"/>
                  </a:lnTo>
                  <a:lnTo>
                    <a:pt x="65" y="495"/>
                  </a:lnTo>
                  <a:lnTo>
                    <a:pt x="65" y="495"/>
                  </a:lnTo>
                  <a:lnTo>
                    <a:pt x="88" y="475"/>
                  </a:lnTo>
                  <a:lnTo>
                    <a:pt x="100" y="464"/>
                  </a:lnTo>
                  <a:lnTo>
                    <a:pt x="107" y="452"/>
                  </a:lnTo>
                  <a:lnTo>
                    <a:pt x="107" y="452"/>
                  </a:lnTo>
                  <a:lnTo>
                    <a:pt x="119" y="426"/>
                  </a:lnTo>
                  <a:lnTo>
                    <a:pt x="119" y="426"/>
                  </a:lnTo>
                  <a:lnTo>
                    <a:pt x="127" y="406"/>
                  </a:lnTo>
                  <a:lnTo>
                    <a:pt x="134" y="383"/>
                  </a:lnTo>
                  <a:lnTo>
                    <a:pt x="134" y="383"/>
                  </a:lnTo>
                  <a:lnTo>
                    <a:pt x="138" y="353"/>
                  </a:lnTo>
                  <a:lnTo>
                    <a:pt x="146" y="337"/>
                  </a:lnTo>
                  <a:lnTo>
                    <a:pt x="153" y="322"/>
                  </a:lnTo>
                  <a:lnTo>
                    <a:pt x="153" y="322"/>
                  </a:lnTo>
                  <a:lnTo>
                    <a:pt x="165" y="311"/>
                  </a:lnTo>
                  <a:lnTo>
                    <a:pt x="176" y="299"/>
                  </a:lnTo>
                  <a:lnTo>
                    <a:pt x="200" y="280"/>
                  </a:lnTo>
                  <a:lnTo>
                    <a:pt x="200" y="280"/>
                  </a:lnTo>
                  <a:lnTo>
                    <a:pt x="223" y="264"/>
                  </a:lnTo>
                  <a:lnTo>
                    <a:pt x="234" y="253"/>
                  </a:lnTo>
                  <a:lnTo>
                    <a:pt x="246" y="249"/>
                  </a:lnTo>
                  <a:lnTo>
                    <a:pt x="246" y="249"/>
                  </a:lnTo>
                  <a:lnTo>
                    <a:pt x="261" y="245"/>
                  </a:lnTo>
                  <a:lnTo>
                    <a:pt x="284" y="245"/>
                  </a:lnTo>
                  <a:lnTo>
                    <a:pt x="303" y="241"/>
                  </a:lnTo>
                  <a:lnTo>
                    <a:pt x="307" y="238"/>
                  </a:lnTo>
                  <a:lnTo>
                    <a:pt x="315" y="234"/>
                  </a:lnTo>
                  <a:lnTo>
                    <a:pt x="315" y="234"/>
                  </a:lnTo>
                  <a:lnTo>
                    <a:pt x="307" y="207"/>
                  </a:lnTo>
                  <a:lnTo>
                    <a:pt x="307" y="195"/>
                  </a:lnTo>
                  <a:lnTo>
                    <a:pt x="318" y="184"/>
                  </a:lnTo>
                  <a:lnTo>
                    <a:pt x="318" y="184"/>
                  </a:lnTo>
                  <a:lnTo>
                    <a:pt x="338" y="165"/>
                  </a:lnTo>
                  <a:lnTo>
                    <a:pt x="361" y="146"/>
                  </a:lnTo>
                  <a:lnTo>
                    <a:pt x="361" y="146"/>
                  </a:lnTo>
                  <a:lnTo>
                    <a:pt x="384" y="134"/>
                  </a:lnTo>
                  <a:lnTo>
                    <a:pt x="410" y="123"/>
                  </a:lnTo>
                  <a:lnTo>
                    <a:pt x="468" y="107"/>
                  </a:lnTo>
                  <a:lnTo>
                    <a:pt x="468" y="107"/>
                  </a:lnTo>
                  <a:lnTo>
                    <a:pt x="529" y="100"/>
                  </a:lnTo>
                  <a:lnTo>
                    <a:pt x="560" y="92"/>
                  </a:lnTo>
                  <a:lnTo>
                    <a:pt x="575" y="88"/>
                  </a:lnTo>
                  <a:lnTo>
                    <a:pt x="587" y="80"/>
                  </a:lnTo>
                  <a:lnTo>
                    <a:pt x="587" y="80"/>
                  </a:lnTo>
                  <a:lnTo>
                    <a:pt x="602" y="69"/>
                  </a:lnTo>
                  <a:lnTo>
                    <a:pt x="606" y="61"/>
                  </a:lnTo>
                  <a:lnTo>
                    <a:pt x="606" y="50"/>
                  </a:lnTo>
                  <a:lnTo>
                    <a:pt x="602" y="34"/>
                  </a:lnTo>
                  <a:lnTo>
                    <a:pt x="602" y="34"/>
                  </a:lnTo>
                  <a:lnTo>
                    <a:pt x="598" y="23"/>
                  </a:lnTo>
                  <a:lnTo>
                    <a:pt x="602" y="7"/>
                  </a:lnTo>
                  <a:lnTo>
                    <a:pt x="602" y="4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33" y="19"/>
                  </a:lnTo>
                  <a:lnTo>
                    <a:pt x="641" y="27"/>
                  </a:lnTo>
                  <a:lnTo>
                    <a:pt x="652" y="30"/>
                  </a:lnTo>
                  <a:lnTo>
                    <a:pt x="668" y="30"/>
                  </a:lnTo>
                  <a:lnTo>
                    <a:pt x="698" y="23"/>
                  </a:lnTo>
                  <a:lnTo>
                    <a:pt x="725" y="15"/>
                  </a:lnTo>
                  <a:lnTo>
                    <a:pt x="725" y="15"/>
                  </a:lnTo>
                  <a:lnTo>
                    <a:pt x="740" y="11"/>
                  </a:lnTo>
                  <a:lnTo>
                    <a:pt x="756" y="11"/>
                  </a:lnTo>
                  <a:lnTo>
                    <a:pt x="783" y="15"/>
                  </a:lnTo>
                  <a:lnTo>
                    <a:pt x="809" y="27"/>
                  </a:lnTo>
                  <a:lnTo>
                    <a:pt x="832" y="38"/>
                  </a:lnTo>
                  <a:lnTo>
                    <a:pt x="832" y="38"/>
                  </a:lnTo>
                  <a:lnTo>
                    <a:pt x="836" y="46"/>
                  </a:lnTo>
                  <a:lnTo>
                    <a:pt x="840" y="50"/>
                  </a:lnTo>
                  <a:lnTo>
                    <a:pt x="840" y="50"/>
                  </a:lnTo>
                  <a:lnTo>
                    <a:pt x="848" y="50"/>
                  </a:lnTo>
                  <a:lnTo>
                    <a:pt x="855" y="50"/>
                  </a:lnTo>
                  <a:lnTo>
                    <a:pt x="855" y="50"/>
                  </a:lnTo>
                  <a:lnTo>
                    <a:pt x="886" y="61"/>
                  </a:lnTo>
                  <a:lnTo>
                    <a:pt x="886" y="61"/>
                  </a:lnTo>
                  <a:lnTo>
                    <a:pt x="917" y="69"/>
                  </a:lnTo>
                  <a:lnTo>
                    <a:pt x="944" y="84"/>
                  </a:lnTo>
                  <a:lnTo>
                    <a:pt x="944" y="84"/>
                  </a:lnTo>
                  <a:lnTo>
                    <a:pt x="951" y="92"/>
                  </a:lnTo>
                  <a:lnTo>
                    <a:pt x="959" y="100"/>
                  </a:lnTo>
                  <a:lnTo>
                    <a:pt x="959" y="100"/>
                  </a:lnTo>
                  <a:lnTo>
                    <a:pt x="959" y="107"/>
                  </a:lnTo>
                  <a:lnTo>
                    <a:pt x="963" y="115"/>
                  </a:lnTo>
                  <a:lnTo>
                    <a:pt x="963" y="115"/>
                  </a:lnTo>
                  <a:lnTo>
                    <a:pt x="967" y="119"/>
                  </a:lnTo>
                  <a:lnTo>
                    <a:pt x="974" y="126"/>
                  </a:lnTo>
                  <a:lnTo>
                    <a:pt x="974" y="126"/>
                  </a:lnTo>
                  <a:lnTo>
                    <a:pt x="978" y="138"/>
                  </a:lnTo>
                  <a:lnTo>
                    <a:pt x="978" y="149"/>
                  </a:lnTo>
                  <a:lnTo>
                    <a:pt x="978" y="149"/>
                  </a:lnTo>
                  <a:lnTo>
                    <a:pt x="982" y="165"/>
                  </a:lnTo>
                  <a:lnTo>
                    <a:pt x="986" y="180"/>
                  </a:lnTo>
                  <a:lnTo>
                    <a:pt x="986" y="180"/>
                  </a:lnTo>
                  <a:lnTo>
                    <a:pt x="1017" y="184"/>
                  </a:lnTo>
                  <a:lnTo>
                    <a:pt x="1047" y="184"/>
                  </a:lnTo>
                  <a:lnTo>
                    <a:pt x="1113" y="188"/>
                  </a:lnTo>
                  <a:lnTo>
                    <a:pt x="1113" y="188"/>
                  </a:lnTo>
                  <a:lnTo>
                    <a:pt x="1151" y="195"/>
                  </a:lnTo>
                  <a:lnTo>
                    <a:pt x="1185" y="203"/>
                  </a:lnTo>
                  <a:lnTo>
                    <a:pt x="1185" y="203"/>
                  </a:lnTo>
                  <a:lnTo>
                    <a:pt x="1205" y="207"/>
                  </a:lnTo>
                  <a:lnTo>
                    <a:pt x="1220" y="211"/>
                  </a:lnTo>
                  <a:lnTo>
                    <a:pt x="1220" y="211"/>
                  </a:lnTo>
                  <a:lnTo>
                    <a:pt x="1239" y="211"/>
                  </a:lnTo>
                  <a:lnTo>
                    <a:pt x="1254" y="211"/>
                  </a:lnTo>
                  <a:lnTo>
                    <a:pt x="1254" y="211"/>
                  </a:lnTo>
                  <a:lnTo>
                    <a:pt x="1270" y="218"/>
                  </a:lnTo>
                  <a:lnTo>
                    <a:pt x="1281" y="226"/>
                  </a:lnTo>
                  <a:lnTo>
                    <a:pt x="1304" y="245"/>
                  </a:lnTo>
                  <a:lnTo>
                    <a:pt x="1304" y="245"/>
                  </a:lnTo>
                  <a:lnTo>
                    <a:pt x="1350" y="276"/>
                  </a:lnTo>
                  <a:lnTo>
                    <a:pt x="1350" y="276"/>
                  </a:lnTo>
                  <a:lnTo>
                    <a:pt x="1362" y="284"/>
                  </a:lnTo>
                  <a:lnTo>
                    <a:pt x="1373" y="287"/>
                  </a:lnTo>
                  <a:lnTo>
                    <a:pt x="1385" y="287"/>
                  </a:lnTo>
                  <a:lnTo>
                    <a:pt x="1396" y="280"/>
                  </a:lnTo>
                  <a:lnTo>
                    <a:pt x="1396" y="280"/>
                  </a:lnTo>
                  <a:lnTo>
                    <a:pt x="1423" y="261"/>
                  </a:lnTo>
                  <a:lnTo>
                    <a:pt x="1435" y="249"/>
                  </a:lnTo>
                  <a:lnTo>
                    <a:pt x="1439" y="238"/>
                  </a:lnTo>
                  <a:lnTo>
                    <a:pt x="1439" y="238"/>
                  </a:lnTo>
                  <a:lnTo>
                    <a:pt x="1446" y="234"/>
                  </a:lnTo>
                  <a:lnTo>
                    <a:pt x="1454" y="230"/>
                  </a:lnTo>
                  <a:lnTo>
                    <a:pt x="1462" y="218"/>
                  </a:lnTo>
                  <a:lnTo>
                    <a:pt x="1462" y="218"/>
                  </a:lnTo>
                  <a:lnTo>
                    <a:pt x="1481" y="207"/>
                  </a:lnTo>
                  <a:lnTo>
                    <a:pt x="1496" y="195"/>
                  </a:lnTo>
                  <a:lnTo>
                    <a:pt x="1496" y="195"/>
                  </a:lnTo>
                  <a:lnTo>
                    <a:pt x="1515" y="188"/>
                  </a:lnTo>
                  <a:lnTo>
                    <a:pt x="1534" y="180"/>
                  </a:lnTo>
                  <a:lnTo>
                    <a:pt x="1573" y="172"/>
                  </a:lnTo>
                  <a:lnTo>
                    <a:pt x="1573" y="172"/>
                  </a:lnTo>
                  <a:lnTo>
                    <a:pt x="1611" y="161"/>
                  </a:lnTo>
                  <a:lnTo>
                    <a:pt x="1630" y="153"/>
                  </a:lnTo>
                  <a:lnTo>
                    <a:pt x="1650" y="142"/>
                  </a:lnTo>
                  <a:lnTo>
                    <a:pt x="1650" y="142"/>
                  </a:lnTo>
                  <a:lnTo>
                    <a:pt x="1669" y="115"/>
                  </a:lnTo>
                  <a:lnTo>
                    <a:pt x="1684" y="103"/>
                  </a:lnTo>
                  <a:lnTo>
                    <a:pt x="1688" y="100"/>
                  </a:lnTo>
                  <a:lnTo>
                    <a:pt x="1696" y="103"/>
                  </a:lnTo>
                  <a:lnTo>
                    <a:pt x="1699" y="103"/>
                  </a:lnTo>
                  <a:lnTo>
                    <a:pt x="1699" y="103"/>
                  </a:lnTo>
                  <a:lnTo>
                    <a:pt x="1703" y="115"/>
                  </a:lnTo>
                  <a:lnTo>
                    <a:pt x="1703" y="115"/>
                  </a:lnTo>
                  <a:lnTo>
                    <a:pt x="1715" y="130"/>
                  </a:lnTo>
                  <a:lnTo>
                    <a:pt x="1730" y="142"/>
                  </a:lnTo>
                  <a:lnTo>
                    <a:pt x="1749" y="149"/>
                  </a:lnTo>
                  <a:lnTo>
                    <a:pt x="1772" y="153"/>
                  </a:lnTo>
                  <a:lnTo>
                    <a:pt x="1772" y="153"/>
                  </a:lnTo>
                  <a:lnTo>
                    <a:pt x="1795" y="157"/>
                  </a:lnTo>
                  <a:lnTo>
                    <a:pt x="1815" y="169"/>
                  </a:lnTo>
                  <a:lnTo>
                    <a:pt x="1845" y="203"/>
                  </a:lnTo>
                  <a:lnTo>
                    <a:pt x="1845" y="203"/>
                  </a:lnTo>
                  <a:lnTo>
                    <a:pt x="1853" y="215"/>
                  </a:lnTo>
                  <a:lnTo>
                    <a:pt x="1857" y="226"/>
                  </a:lnTo>
                  <a:lnTo>
                    <a:pt x="1853" y="241"/>
                  </a:lnTo>
                  <a:lnTo>
                    <a:pt x="1849" y="253"/>
                  </a:lnTo>
                  <a:lnTo>
                    <a:pt x="1834" y="272"/>
                  </a:lnTo>
                  <a:lnTo>
                    <a:pt x="1826" y="280"/>
                  </a:lnTo>
                  <a:lnTo>
                    <a:pt x="1826" y="280"/>
                  </a:lnTo>
                  <a:lnTo>
                    <a:pt x="1834" y="311"/>
                  </a:lnTo>
                  <a:lnTo>
                    <a:pt x="1834" y="311"/>
                  </a:lnTo>
                  <a:lnTo>
                    <a:pt x="1834" y="330"/>
                  </a:lnTo>
                  <a:lnTo>
                    <a:pt x="1841" y="345"/>
                  </a:lnTo>
                  <a:lnTo>
                    <a:pt x="1853" y="357"/>
                  </a:lnTo>
                  <a:lnTo>
                    <a:pt x="1876" y="364"/>
                  </a:lnTo>
                  <a:lnTo>
                    <a:pt x="1876" y="364"/>
                  </a:lnTo>
                  <a:lnTo>
                    <a:pt x="1887" y="372"/>
                  </a:lnTo>
                  <a:lnTo>
                    <a:pt x="1899" y="380"/>
                  </a:lnTo>
                  <a:lnTo>
                    <a:pt x="1903" y="387"/>
                  </a:lnTo>
                  <a:lnTo>
                    <a:pt x="1907" y="403"/>
                  </a:lnTo>
                  <a:lnTo>
                    <a:pt x="1903" y="426"/>
                  </a:lnTo>
                  <a:lnTo>
                    <a:pt x="1895" y="445"/>
                  </a:lnTo>
                  <a:lnTo>
                    <a:pt x="1895" y="445"/>
                  </a:lnTo>
                  <a:lnTo>
                    <a:pt x="1887" y="456"/>
                  </a:lnTo>
                  <a:lnTo>
                    <a:pt x="1876" y="472"/>
                  </a:lnTo>
                  <a:lnTo>
                    <a:pt x="1872" y="483"/>
                  </a:lnTo>
                  <a:lnTo>
                    <a:pt x="1872" y="487"/>
                  </a:lnTo>
                  <a:lnTo>
                    <a:pt x="1876" y="495"/>
                  </a:lnTo>
                  <a:lnTo>
                    <a:pt x="1876" y="495"/>
                  </a:lnTo>
                  <a:lnTo>
                    <a:pt x="1884" y="498"/>
                  </a:lnTo>
                  <a:lnTo>
                    <a:pt x="1891" y="502"/>
                  </a:lnTo>
                  <a:lnTo>
                    <a:pt x="1914" y="502"/>
                  </a:lnTo>
                  <a:lnTo>
                    <a:pt x="1964" y="506"/>
                  </a:lnTo>
                  <a:lnTo>
                    <a:pt x="1964" y="506"/>
                  </a:lnTo>
                  <a:lnTo>
                    <a:pt x="1976" y="510"/>
                  </a:lnTo>
                  <a:lnTo>
                    <a:pt x="1983" y="518"/>
                  </a:lnTo>
                  <a:lnTo>
                    <a:pt x="1991" y="525"/>
                  </a:lnTo>
                  <a:lnTo>
                    <a:pt x="1991" y="537"/>
                  </a:lnTo>
                  <a:lnTo>
                    <a:pt x="1995" y="560"/>
                  </a:lnTo>
                  <a:lnTo>
                    <a:pt x="1995" y="583"/>
                  </a:lnTo>
                  <a:lnTo>
                    <a:pt x="1995" y="583"/>
                  </a:lnTo>
                  <a:lnTo>
                    <a:pt x="1995" y="591"/>
                  </a:lnTo>
                  <a:lnTo>
                    <a:pt x="1987" y="602"/>
                  </a:lnTo>
                  <a:lnTo>
                    <a:pt x="1972" y="617"/>
                  </a:lnTo>
                  <a:lnTo>
                    <a:pt x="1953" y="633"/>
                  </a:lnTo>
                  <a:lnTo>
                    <a:pt x="1926" y="640"/>
                  </a:lnTo>
                  <a:lnTo>
                    <a:pt x="1926" y="640"/>
                  </a:lnTo>
                  <a:lnTo>
                    <a:pt x="1903" y="648"/>
                  </a:lnTo>
                  <a:lnTo>
                    <a:pt x="1880" y="660"/>
                  </a:lnTo>
                  <a:lnTo>
                    <a:pt x="1845" y="675"/>
                  </a:lnTo>
                  <a:lnTo>
                    <a:pt x="1845" y="675"/>
                  </a:lnTo>
                  <a:lnTo>
                    <a:pt x="1841" y="675"/>
                  </a:lnTo>
                  <a:lnTo>
                    <a:pt x="1830" y="671"/>
                  </a:lnTo>
                  <a:lnTo>
                    <a:pt x="1807" y="660"/>
                  </a:lnTo>
                  <a:lnTo>
                    <a:pt x="1780" y="644"/>
                  </a:lnTo>
                  <a:lnTo>
                    <a:pt x="1753" y="637"/>
                  </a:lnTo>
                  <a:lnTo>
                    <a:pt x="1753" y="637"/>
                  </a:lnTo>
                  <a:lnTo>
                    <a:pt x="1707" y="625"/>
                  </a:lnTo>
                  <a:lnTo>
                    <a:pt x="1688" y="625"/>
                  </a:lnTo>
                  <a:lnTo>
                    <a:pt x="1680" y="629"/>
                  </a:lnTo>
                  <a:lnTo>
                    <a:pt x="1676" y="637"/>
                  </a:lnTo>
                  <a:lnTo>
                    <a:pt x="1676" y="637"/>
                  </a:lnTo>
                  <a:lnTo>
                    <a:pt x="1669" y="644"/>
                  </a:lnTo>
                  <a:lnTo>
                    <a:pt x="1669" y="652"/>
                  </a:lnTo>
                  <a:lnTo>
                    <a:pt x="1673" y="667"/>
                  </a:lnTo>
                  <a:lnTo>
                    <a:pt x="1684" y="686"/>
                  </a:lnTo>
                  <a:lnTo>
                    <a:pt x="1703" y="709"/>
                  </a:lnTo>
                  <a:lnTo>
                    <a:pt x="1703" y="709"/>
                  </a:lnTo>
                  <a:lnTo>
                    <a:pt x="1719" y="729"/>
                  </a:lnTo>
                  <a:lnTo>
                    <a:pt x="1699" y="740"/>
                  </a:lnTo>
                  <a:lnTo>
                    <a:pt x="1699" y="740"/>
                  </a:lnTo>
                  <a:lnTo>
                    <a:pt x="1692" y="740"/>
                  </a:lnTo>
                  <a:lnTo>
                    <a:pt x="1680" y="744"/>
                  </a:lnTo>
                  <a:lnTo>
                    <a:pt x="1669" y="748"/>
                  </a:lnTo>
                  <a:lnTo>
                    <a:pt x="1661" y="748"/>
                  </a:lnTo>
                  <a:lnTo>
                    <a:pt x="1661" y="748"/>
                  </a:lnTo>
                  <a:lnTo>
                    <a:pt x="1650" y="748"/>
                  </a:lnTo>
                  <a:lnTo>
                    <a:pt x="1642" y="744"/>
                  </a:lnTo>
                  <a:lnTo>
                    <a:pt x="1627" y="732"/>
                  </a:lnTo>
                  <a:lnTo>
                    <a:pt x="1627" y="732"/>
                  </a:lnTo>
                  <a:lnTo>
                    <a:pt x="1623" y="725"/>
                  </a:lnTo>
                  <a:lnTo>
                    <a:pt x="1623" y="725"/>
                  </a:lnTo>
                  <a:lnTo>
                    <a:pt x="1607" y="721"/>
                  </a:lnTo>
                  <a:lnTo>
                    <a:pt x="1592" y="721"/>
                  </a:lnTo>
                  <a:lnTo>
                    <a:pt x="1592" y="721"/>
                  </a:lnTo>
                  <a:lnTo>
                    <a:pt x="1573" y="725"/>
                  </a:lnTo>
                  <a:lnTo>
                    <a:pt x="1558" y="729"/>
                  </a:lnTo>
                  <a:lnTo>
                    <a:pt x="1558" y="729"/>
                  </a:lnTo>
                  <a:lnTo>
                    <a:pt x="1534" y="732"/>
                  </a:lnTo>
                  <a:lnTo>
                    <a:pt x="1519" y="732"/>
                  </a:lnTo>
                  <a:lnTo>
                    <a:pt x="1504" y="725"/>
                  </a:lnTo>
                  <a:lnTo>
                    <a:pt x="1488" y="709"/>
                  </a:lnTo>
                  <a:lnTo>
                    <a:pt x="1488" y="709"/>
                  </a:lnTo>
                  <a:lnTo>
                    <a:pt x="1477" y="694"/>
                  </a:lnTo>
                  <a:lnTo>
                    <a:pt x="1477" y="694"/>
                  </a:lnTo>
                  <a:lnTo>
                    <a:pt x="1473" y="679"/>
                  </a:lnTo>
                  <a:lnTo>
                    <a:pt x="1473" y="679"/>
                  </a:lnTo>
                  <a:lnTo>
                    <a:pt x="1469" y="671"/>
                  </a:lnTo>
                  <a:lnTo>
                    <a:pt x="1462" y="667"/>
                  </a:lnTo>
                  <a:lnTo>
                    <a:pt x="1442" y="660"/>
                  </a:lnTo>
                  <a:lnTo>
                    <a:pt x="1442" y="660"/>
                  </a:lnTo>
                  <a:lnTo>
                    <a:pt x="1439" y="652"/>
                  </a:lnTo>
                  <a:lnTo>
                    <a:pt x="1439" y="652"/>
                  </a:lnTo>
                  <a:lnTo>
                    <a:pt x="1427" y="652"/>
                  </a:lnTo>
                  <a:lnTo>
                    <a:pt x="1427" y="652"/>
                  </a:lnTo>
                  <a:lnTo>
                    <a:pt x="1419" y="648"/>
                  </a:lnTo>
                  <a:lnTo>
                    <a:pt x="1416" y="644"/>
                  </a:lnTo>
                  <a:lnTo>
                    <a:pt x="1412" y="640"/>
                  </a:lnTo>
                  <a:lnTo>
                    <a:pt x="1412" y="640"/>
                  </a:lnTo>
                  <a:lnTo>
                    <a:pt x="1408" y="621"/>
                  </a:lnTo>
                  <a:lnTo>
                    <a:pt x="1408" y="602"/>
                  </a:lnTo>
                  <a:lnTo>
                    <a:pt x="1408" y="602"/>
                  </a:lnTo>
                  <a:lnTo>
                    <a:pt x="1393" y="598"/>
                  </a:lnTo>
                  <a:lnTo>
                    <a:pt x="1377" y="598"/>
                  </a:lnTo>
                  <a:lnTo>
                    <a:pt x="1347" y="594"/>
                  </a:lnTo>
                  <a:lnTo>
                    <a:pt x="1347" y="594"/>
                  </a:lnTo>
                  <a:lnTo>
                    <a:pt x="1343" y="591"/>
                  </a:lnTo>
                  <a:lnTo>
                    <a:pt x="1339" y="587"/>
                  </a:lnTo>
                  <a:lnTo>
                    <a:pt x="1327" y="579"/>
                  </a:lnTo>
                  <a:lnTo>
                    <a:pt x="1304" y="571"/>
                  </a:lnTo>
                  <a:lnTo>
                    <a:pt x="1304" y="571"/>
                  </a:lnTo>
                  <a:lnTo>
                    <a:pt x="1277" y="568"/>
                  </a:lnTo>
                  <a:lnTo>
                    <a:pt x="1277" y="568"/>
                  </a:lnTo>
                  <a:lnTo>
                    <a:pt x="1262" y="560"/>
                  </a:lnTo>
                  <a:lnTo>
                    <a:pt x="1251" y="548"/>
                  </a:lnTo>
                  <a:lnTo>
                    <a:pt x="1251" y="548"/>
                  </a:lnTo>
                  <a:lnTo>
                    <a:pt x="1239" y="537"/>
                  </a:lnTo>
                  <a:lnTo>
                    <a:pt x="1228" y="529"/>
                  </a:lnTo>
                  <a:lnTo>
                    <a:pt x="1216" y="525"/>
                  </a:lnTo>
                  <a:lnTo>
                    <a:pt x="1201" y="525"/>
                  </a:lnTo>
                  <a:lnTo>
                    <a:pt x="1201" y="525"/>
                  </a:lnTo>
                  <a:lnTo>
                    <a:pt x="1189" y="533"/>
                  </a:lnTo>
                  <a:lnTo>
                    <a:pt x="1174" y="541"/>
                  </a:lnTo>
                  <a:lnTo>
                    <a:pt x="1162" y="548"/>
                  </a:lnTo>
                  <a:lnTo>
                    <a:pt x="1147" y="556"/>
                  </a:lnTo>
                  <a:lnTo>
                    <a:pt x="1147" y="556"/>
                  </a:lnTo>
                  <a:lnTo>
                    <a:pt x="1136" y="560"/>
                  </a:lnTo>
                  <a:lnTo>
                    <a:pt x="1128" y="556"/>
                  </a:lnTo>
                  <a:lnTo>
                    <a:pt x="1120" y="548"/>
                  </a:lnTo>
                  <a:lnTo>
                    <a:pt x="1109" y="544"/>
                  </a:lnTo>
                  <a:lnTo>
                    <a:pt x="1109" y="544"/>
                  </a:lnTo>
                  <a:lnTo>
                    <a:pt x="1093" y="544"/>
                  </a:lnTo>
                  <a:lnTo>
                    <a:pt x="1078" y="548"/>
                  </a:lnTo>
                  <a:lnTo>
                    <a:pt x="1063" y="560"/>
                  </a:lnTo>
                  <a:lnTo>
                    <a:pt x="1051" y="568"/>
                  </a:lnTo>
                  <a:lnTo>
                    <a:pt x="1051" y="568"/>
                  </a:lnTo>
                  <a:lnTo>
                    <a:pt x="1040" y="587"/>
                  </a:lnTo>
                  <a:lnTo>
                    <a:pt x="1032" y="594"/>
                  </a:lnTo>
                  <a:lnTo>
                    <a:pt x="1020" y="602"/>
                  </a:lnTo>
                  <a:lnTo>
                    <a:pt x="1020" y="602"/>
                  </a:lnTo>
                  <a:lnTo>
                    <a:pt x="1005" y="610"/>
                  </a:lnTo>
                  <a:lnTo>
                    <a:pt x="1005" y="610"/>
                  </a:lnTo>
                  <a:lnTo>
                    <a:pt x="971" y="617"/>
                  </a:lnTo>
                  <a:lnTo>
                    <a:pt x="971" y="617"/>
                  </a:lnTo>
                  <a:lnTo>
                    <a:pt x="959" y="617"/>
                  </a:lnTo>
                  <a:lnTo>
                    <a:pt x="951" y="625"/>
                  </a:lnTo>
                  <a:lnTo>
                    <a:pt x="951" y="625"/>
                  </a:lnTo>
                  <a:lnTo>
                    <a:pt x="940" y="633"/>
                  </a:lnTo>
                  <a:lnTo>
                    <a:pt x="925" y="640"/>
                  </a:lnTo>
                  <a:lnTo>
                    <a:pt x="925" y="640"/>
                  </a:lnTo>
                  <a:lnTo>
                    <a:pt x="913" y="644"/>
                  </a:lnTo>
                  <a:lnTo>
                    <a:pt x="894" y="644"/>
                  </a:lnTo>
                  <a:lnTo>
                    <a:pt x="863" y="640"/>
                  </a:lnTo>
                  <a:lnTo>
                    <a:pt x="863" y="640"/>
                  </a:lnTo>
                  <a:lnTo>
                    <a:pt x="836" y="637"/>
                  </a:lnTo>
                  <a:lnTo>
                    <a:pt x="809" y="637"/>
                  </a:lnTo>
                  <a:lnTo>
                    <a:pt x="809" y="637"/>
                  </a:lnTo>
                  <a:lnTo>
                    <a:pt x="779" y="637"/>
                  </a:lnTo>
                  <a:lnTo>
                    <a:pt x="763" y="633"/>
                  </a:lnTo>
                  <a:lnTo>
                    <a:pt x="748" y="625"/>
                  </a:lnTo>
                  <a:lnTo>
                    <a:pt x="748" y="625"/>
                  </a:lnTo>
                  <a:lnTo>
                    <a:pt x="740" y="617"/>
                  </a:lnTo>
                  <a:lnTo>
                    <a:pt x="729" y="606"/>
                  </a:lnTo>
                  <a:lnTo>
                    <a:pt x="729" y="606"/>
                  </a:lnTo>
                  <a:lnTo>
                    <a:pt x="714" y="602"/>
                  </a:lnTo>
                  <a:lnTo>
                    <a:pt x="698" y="602"/>
                  </a:lnTo>
                  <a:lnTo>
                    <a:pt x="698" y="602"/>
                  </a:lnTo>
                  <a:lnTo>
                    <a:pt x="668" y="598"/>
                  </a:lnTo>
                  <a:lnTo>
                    <a:pt x="652" y="594"/>
                  </a:lnTo>
                  <a:lnTo>
                    <a:pt x="637" y="594"/>
                  </a:lnTo>
                  <a:lnTo>
                    <a:pt x="637" y="594"/>
                  </a:lnTo>
                  <a:lnTo>
                    <a:pt x="614" y="602"/>
                  </a:lnTo>
                  <a:lnTo>
                    <a:pt x="591" y="614"/>
                  </a:lnTo>
                  <a:lnTo>
                    <a:pt x="591" y="614"/>
                  </a:lnTo>
                  <a:lnTo>
                    <a:pt x="575" y="617"/>
                  </a:lnTo>
                  <a:lnTo>
                    <a:pt x="564" y="617"/>
                  </a:lnTo>
                  <a:lnTo>
                    <a:pt x="564" y="617"/>
                  </a:lnTo>
                  <a:lnTo>
                    <a:pt x="549" y="617"/>
                  </a:lnTo>
                  <a:lnTo>
                    <a:pt x="541" y="606"/>
                  </a:lnTo>
                  <a:lnTo>
                    <a:pt x="541" y="606"/>
                  </a:lnTo>
                  <a:lnTo>
                    <a:pt x="533" y="594"/>
                  </a:lnTo>
                  <a:lnTo>
                    <a:pt x="529" y="591"/>
                  </a:lnTo>
                  <a:lnTo>
                    <a:pt x="518" y="591"/>
                  </a:lnTo>
                  <a:lnTo>
                    <a:pt x="518" y="591"/>
                  </a:lnTo>
                  <a:lnTo>
                    <a:pt x="499" y="594"/>
                  </a:lnTo>
                  <a:lnTo>
                    <a:pt x="476" y="598"/>
                  </a:lnTo>
                  <a:lnTo>
                    <a:pt x="476" y="598"/>
                  </a:lnTo>
                  <a:lnTo>
                    <a:pt x="460" y="594"/>
                  </a:lnTo>
                  <a:lnTo>
                    <a:pt x="449" y="587"/>
                  </a:lnTo>
                  <a:lnTo>
                    <a:pt x="449" y="587"/>
                  </a:lnTo>
                  <a:lnTo>
                    <a:pt x="437" y="583"/>
                  </a:lnTo>
                  <a:lnTo>
                    <a:pt x="434" y="575"/>
                  </a:lnTo>
                  <a:lnTo>
                    <a:pt x="426" y="564"/>
                  </a:lnTo>
                  <a:lnTo>
                    <a:pt x="426" y="564"/>
                  </a:lnTo>
                  <a:lnTo>
                    <a:pt x="414" y="552"/>
                  </a:lnTo>
                  <a:lnTo>
                    <a:pt x="395" y="548"/>
                  </a:lnTo>
                  <a:lnTo>
                    <a:pt x="376" y="548"/>
                  </a:lnTo>
                  <a:lnTo>
                    <a:pt x="357" y="548"/>
                  </a:lnTo>
                  <a:lnTo>
                    <a:pt x="315" y="552"/>
                  </a:lnTo>
                  <a:lnTo>
                    <a:pt x="280" y="556"/>
                  </a:lnTo>
                  <a:lnTo>
                    <a:pt x="280" y="556"/>
                  </a:lnTo>
                  <a:lnTo>
                    <a:pt x="261" y="560"/>
                  </a:lnTo>
                  <a:lnTo>
                    <a:pt x="242" y="568"/>
                  </a:lnTo>
                  <a:lnTo>
                    <a:pt x="242" y="568"/>
                  </a:lnTo>
                  <a:lnTo>
                    <a:pt x="223" y="568"/>
                  </a:lnTo>
                  <a:lnTo>
                    <a:pt x="203" y="568"/>
                  </a:lnTo>
                  <a:lnTo>
                    <a:pt x="203" y="568"/>
                  </a:lnTo>
                  <a:lnTo>
                    <a:pt x="169" y="575"/>
                  </a:lnTo>
                  <a:lnTo>
                    <a:pt x="169" y="575"/>
                  </a:lnTo>
                  <a:lnTo>
                    <a:pt x="150" y="579"/>
                  </a:lnTo>
                  <a:lnTo>
                    <a:pt x="134" y="583"/>
                  </a:lnTo>
                  <a:lnTo>
                    <a:pt x="134" y="583"/>
                  </a:lnTo>
                  <a:lnTo>
                    <a:pt x="115" y="591"/>
                  </a:lnTo>
                  <a:lnTo>
                    <a:pt x="104" y="602"/>
                  </a:lnTo>
                  <a:lnTo>
                    <a:pt x="104" y="602"/>
                  </a:lnTo>
                  <a:lnTo>
                    <a:pt x="88" y="602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54" y="598"/>
                  </a:lnTo>
                  <a:lnTo>
                    <a:pt x="42" y="598"/>
                  </a:lnTo>
                  <a:lnTo>
                    <a:pt x="35" y="606"/>
                  </a:lnTo>
                  <a:lnTo>
                    <a:pt x="35" y="606"/>
                  </a:lnTo>
                  <a:lnTo>
                    <a:pt x="31" y="614"/>
                  </a:lnTo>
                  <a:lnTo>
                    <a:pt x="27" y="621"/>
                  </a:lnTo>
                  <a:lnTo>
                    <a:pt x="27" y="629"/>
                  </a:lnTo>
                  <a:lnTo>
                    <a:pt x="19" y="633"/>
                  </a:lnTo>
                  <a:lnTo>
                    <a:pt x="19" y="633"/>
                  </a:lnTo>
                  <a:lnTo>
                    <a:pt x="0" y="610"/>
                  </a:lnTo>
                  <a:lnTo>
                    <a:pt x="4" y="606"/>
                  </a:lnTo>
                  <a:close/>
                </a:path>
              </a:pathLst>
            </a:custGeom>
            <a:solidFill>
              <a:srgbClr val="5A3B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176" y="2548"/>
              <a:ext cx="1600" cy="997"/>
            </a:xfrm>
            <a:custGeom>
              <a:avLst/>
              <a:gdLst/>
              <a:ahLst/>
              <a:cxnLst>
                <a:cxn ang="0">
                  <a:pos x="1592" y="349"/>
                </a:cxn>
                <a:cxn ang="0">
                  <a:pos x="1565" y="391"/>
                </a:cxn>
                <a:cxn ang="0">
                  <a:pos x="1469" y="437"/>
                </a:cxn>
                <a:cxn ang="0">
                  <a:pos x="1458" y="526"/>
                </a:cxn>
                <a:cxn ang="0">
                  <a:pos x="1431" y="595"/>
                </a:cxn>
                <a:cxn ang="0">
                  <a:pos x="1354" y="702"/>
                </a:cxn>
                <a:cxn ang="0">
                  <a:pos x="1335" y="679"/>
                </a:cxn>
                <a:cxn ang="0">
                  <a:pos x="1231" y="679"/>
                </a:cxn>
                <a:cxn ang="0">
                  <a:pos x="1193" y="687"/>
                </a:cxn>
                <a:cxn ang="0">
                  <a:pos x="1151" y="710"/>
                </a:cxn>
                <a:cxn ang="0">
                  <a:pos x="1090" y="779"/>
                </a:cxn>
                <a:cxn ang="0">
                  <a:pos x="1013" y="790"/>
                </a:cxn>
                <a:cxn ang="0">
                  <a:pos x="967" y="710"/>
                </a:cxn>
                <a:cxn ang="0">
                  <a:pos x="913" y="748"/>
                </a:cxn>
                <a:cxn ang="0">
                  <a:pos x="879" y="794"/>
                </a:cxn>
                <a:cxn ang="0">
                  <a:pos x="809" y="840"/>
                </a:cxn>
                <a:cxn ang="0">
                  <a:pos x="798" y="867"/>
                </a:cxn>
                <a:cxn ang="0">
                  <a:pos x="733" y="894"/>
                </a:cxn>
                <a:cxn ang="0">
                  <a:pos x="664" y="901"/>
                </a:cxn>
                <a:cxn ang="0">
                  <a:pos x="599" y="894"/>
                </a:cxn>
                <a:cxn ang="0">
                  <a:pos x="556" y="905"/>
                </a:cxn>
                <a:cxn ang="0">
                  <a:pos x="529" y="913"/>
                </a:cxn>
                <a:cxn ang="0">
                  <a:pos x="483" y="913"/>
                </a:cxn>
                <a:cxn ang="0">
                  <a:pos x="445" y="917"/>
                </a:cxn>
                <a:cxn ang="0">
                  <a:pos x="338" y="932"/>
                </a:cxn>
                <a:cxn ang="0">
                  <a:pos x="246" y="940"/>
                </a:cxn>
                <a:cxn ang="0">
                  <a:pos x="207" y="963"/>
                </a:cxn>
                <a:cxn ang="0">
                  <a:pos x="150" y="944"/>
                </a:cxn>
                <a:cxn ang="0">
                  <a:pos x="50" y="997"/>
                </a:cxn>
                <a:cxn ang="0">
                  <a:pos x="15" y="990"/>
                </a:cxn>
                <a:cxn ang="0">
                  <a:pos x="0" y="982"/>
                </a:cxn>
                <a:cxn ang="0">
                  <a:pos x="27" y="959"/>
                </a:cxn>
                <a:cxn ang="0">
                  <a:pos x="104" y="917"/>
                </a:cxn>
                <a:cxn ang="0">
                  <a:pos x="161" y="871"/>
                </a:cxn>
                <a:cxn ang="0">
                  <a:pos x="215" y="775"/>
                </a:cxn>
                <a:cxn ang="0">
                  <a:pos x="276" y="733"/>
                </a:cxn>
                <a:cxn ang="0">
                  <a:pos x="361" y="656"/>
                </a:cxn>
                <a:cxn ang="0">
                  <a:pos x="480" y="575"/>
                </a:cxn>
                <a:cxn ang="0">
                  <a:pos x="537" y="487"/>
                </a:cxn>
                <a:cxn ang="0">
                  <a:pos x="583" y="464"/>
                </a:cxn>
                <a:cxn ang="0">
                  <a:pos x="637" y="414"/>
                </a:cxn>
                <a:cxn ang="0">
                  <a:pos x="668" y="353"/>
                </a:cxn>
                <a:cxn ang="0">
                  <a:pos x="775" y="307"/>
                </a:cxn>
                <a:cxn ang="0">
                  <a:pos x="925" y="265"/>
                </a:cxn>
                <a:cxn ang="0">
                  <a:pos x="971" y="215"/>
                </a:cxn>
                <a:cxn ang="0">
                  <a:pos x="1109" y="196"/>
                </a:cxn>
                <a:cxn ang="0">
                  <a:pos x="1182" y="146"/>
                </a:cxn>
                <a:cxn ang="0">
                  <a:pos x="1216" y="104"/>
                </a:cxn>
                <a:cxn ang="0">
                  <a:pos x="1254" y="100"/>
                </a:cxn>
                <a:cxn ang="0">
                  <a:pos x="1281" y="58"/>
                </a:cxn>
                <a:cxn ang="0">
                  <a:pos x="1327" y="27"/>
                </a:cxn>
                <a:cxn ang="0">
                  <a:pos x="1385" y="0"/>
                </a:cxn>
                <a:cxn ang="0">
                  <a:pos x="1446" y="15"/>
                </a:cxn>
                <a:cxn ang="0">
                  <a:pos x="1469" y="81"/>
                </a:cxn>
                <a:cxn ang="0">
                  <a:pos x="1546" y="173"/>
                </a:cxn>
                <a:cxn ang="0">
                  <a:pos x="1561" y="276"/>
                </a:cxn>
              </a:cxnLst>
              <a:rect l="0" t="0" r="r" b="b"/>
              <a:pathLst>
                <a:path w="1600" h="997">
                  <a:moveTo>
                    <a:pt x="1596" y="338"/>
                  </a:moveTo>
                  <a:lnTo>
                    <a:pt x="1596" y="338"/>
                  </a:lnTo>
                  <a:lnTo>
                    <a:pt x="1600" y="341"/>
                  </a:lnTo>
                  <a:lnTo>
                    <a:pt x="1600" y="341"/>
                  </a:lnTo>
                  <a:lnTo>
                    <a:pt x="1592" y="349"/>
                  </a:lnTo>
                  <a:lnTo>
                    <a:pt x="1592" y="349"/>
                  </a:lnTo>
                  <a:lnTo>
                    <a:pt x="1588" y="368"/>
                  </a:lnTo>
                  <a:lnTo>
                    <a:pt x="1584" y="391"/>
                  </a:lnTo>
                  <a:lnTo>
                    <a:pt x="1584" y="391"/>
                  </a:lnTo>
                  <a:lnTo>
                    <a:pt x="1573" y="395"/>
                  </a:lnTo>
                  <a:lnTo>
                    <a:pt x="1573" y="395"/>
                  </a:lnTo>
                  <a:lnTo>
                    <a:pt x="1565" y="391"/>
                  </a:lnTo>
                  <a:lnTo>
                    <a:pt x="1554" y="391"/>
                  </a:lnTo>
                  <a:lnTo>
                    <a:pt x="1527" y="403"/>
                  </a:lnTo>
                  <a:lnTo>
                    <a:pt x="1500" y="414"/>
                  </a:lnTo>
                  <a:lnTo>
                    <a:pt x="1481" y="426"/>
                  </a:lnTo>
                  <a:lnTo>
                    <a:pt x="1481" y="426"/>
                  </a:lnTo>
                  <a:lnTo>
                    <a:pt x="1469" y="437"/>
                  </a:lnTo>
                  <a:lnTo>
                    <a:pt x="1462" y="445"/>
                  </a:lnTo>
                  <a:lnTo>
                    <a:pt x="1458" y="456"/>
                  </a:lnTo>
                  <a:lnTo>
                    <a:pt x="1454" y="472"/>
                  </a:lnTo>
                  <a:lnTo>
                    <a:pt x="1458" y="495"/>
                  </a:lnTo>
                  <a:lnTo>
                    <a:pt x="1458" y="526"/>
                  </a:lnTo>
                  <a:lnTo>
                    <a:pt x="1458" y="526"/>
                  </a:lnTo>
                  <a:lnTo>
                    <a:pt x="1458" y="552"/>
                  </a:lnTo>
                  <a:lnTo>
                    <a:pt x="1454" y="564"/>
                  </a:lnTo>
                  <a:lnTo>
                    <a:pt x="1450" y="575"/>
                  </a:lnTo>
                  <a:lnTo>
                    <a:pt x="1450" y="575"/>
                  </a:lnTo>
                  <a:lnTo>
                    <a:pt x="1442" y="587"/>
                  </a:lnTo>
                  <a:lnTo>
                    <a:pt x="1431" y="595"/>
                  </a:lnTo>
                  <a:lnTo>
                    <a:pt x="1412" y="614"/>
                  </a:lnTo>
                  <a:lnTo>
                    <a:pt x="1412" y="614"/>
                  </a:lnTo>
                  <a:lnTo>
                    <a:pt x="1400" y="633"/>
                  </a:lnTo>
                  <a:lnTo>
                    <a:pt x="1385" y="656"/>
                  </a:lnTo>
                  <a:lnTo>
                    <a:pt x="1370" y="679"/>
                  </a:lnTo>
                  <a:lnTo>
                    <a:pt x="1354" y="702"/>
                  </a:lnTo>
                  <a:lnTo>
                    <a:pt x="1354" y="702"/>
                  </a:lnTo>
                  <a:lnTo>
                    <a:pt x="1354" y="690"/>
                  </a:lnTo>
                  <a:lnTo>
                    <a:pt x="1354" y="690"/>
                  </a:lnTo>
                  <a:lnTo>
                    <a:pt x="1347" y="687"/>
                  </a:lnTo>
                  <a:lnTo>
                    <a:pt x="1339" y="683"/>
                  </a:lnTo>
                  <a:lnTo>
                    <a:pt x="1335" y="679"/>
                  </a:lnTo>
                  <a:lnTo>
                    <a:pt x="1335" y="667"/>
                  </a:lnTo>
                  <a:lnTo>
                    <a:pt x="1335" y="667"/>
                  </a:lnTo>
                  <a:lnTo>
                    <a:pt x="1308" y="667"/>
                  </a:lnTo>
                  <a:lnTo>
                    <a:pt x="1285" y="671"/>
                  </a:lnTo>
                  <a:lnTo>
                    <a:pt x="1258" y="679"/>
                  </a:lnTo>
                  <a:lnTo>
                    <a:pt x="1231" y="679"/>
                  </a:lnTo>
                  <a:lnTo>
                    <a:pt x="1231" y="679"/>
                  </a:lnTo>
                  <a:lnTo>
                    <a:pt x="1216" y="679"/>
                  </a:lnTo>
                  <a:lnTo>
                    <a:pt x="1216" y="679"/>
                  </a:lnTo>
                  <a:lnTo>
                    <a:pt x="1205" y="683"/>
                  </a:lnTo>
                  <a:lnTo>
                    <a:pt x="1193" y="687"/>
                  </a:lnTo>
                  <a:lnTo>
                    <a:pt x="1193" y="687"/>
                  </a:lnTo>
                  <a:lnTo>
                    <a:pt x="1182" y="690"/>
                  </a:lnTo>
                  <a:lnTo>
                    <a:pt x="1170" y="690"/>
                  </a:lnTo>
                  <a:lnTo>
                    <a:pt x="1170" y="690"/>
                  </a:lnTo>
                  <a:lnTo>
                    <a:pt x="1162" y="702"/>
                  </a:lnTo>
                  <a:lnTo>
                    <a:pt x="1151" y="710"/>
                  </a:lnTo>
                  <a:lnTo>
                    <a:pt x="1151" y="710"/>
                  </a:lnTo>
                  <a:lnTo>
                    <a:pt x="1139" y="725"/>
                  </a:lnTo>
                  <a:lnTo>
                    <a:pt x="1128" y="744"/>
                  </a:lnTo>
                  <a:lnTo>
                    <a:pt x="1113" y="763"/>
                  </a:lnTo>
                  <a:lnTo>
                    <a:pt x="1101" y="775"/>
                  </a:lnTo>
                  <a:lnTo>
                    <a:pt x="1101" y="775"/>
                  </a:lnTo>
                  <a:lnTo>
                    <a:pt x="1090" y="779"/>
                  </a:lnTo>
                  <a:lnTo>
                    <a:pt x="1078" y="783"/>
                  </a:lnTo>
                  <a:lnTo>
                    <a:pt x="1055" y="783"/>
                  </a:lnTo>
                  <a:lnTo>
                    <a:pt x="1055" y="783"/>
                  </a:lnTo>
                  <a:lnTo>
                    <a:pt x="1032" y="790"/>
                  </a:lnTo>
                  <a:lnTo>
                    <a:pt x="1020" y="790"/>
                  </a:lnTo>
                  <a:lnTo>
                    <a:pt x="1013" y="790"/>
                  </a:lnTo>
                  <a:lnTo>
                    <a:pt x="1013" y="790"/>
                  </a:lnTo>
                  <a:lnTo>
                    <a:pt x="1005" y="767"/>
                  </a:lnTo>
                  <a:lnTo>
                    <a:pt x="997" y="736"/>
                  </a:lnTo>
                  <a:lnTo>
                    <a:pt x="990" y="725"/>
                  </a:lnTo>
                  <a:lnTo>
                    <a:pt x="978" y="717"/>
                  </a:lnTo>
                  <a:lnTo>
                    <a:pt x="967" y="710"/>
                  </a:lnTo>
                  <a:lnTo>
                    <a:pt x="955" y="706"/>
                  </a:lnTo>
                  <a:lnTo>
                    <a:pt x="955" y="706"/>
                  </a:lnTo>
                  <a:lnTo>
                    <a:pt x="940" y="713"/>
                  </a:lnTo>
                  <a:lnTo>
                    <a:pt x="928" y="721"/>
                  </a:lnTo>
                  <a:lnTo>
                    <a:pt x="921" y="733"/>
                  </a:lnTo>
                  <a:lnTo>
                    <a:pt x="913" y="748"/>
                  </a:lnTo>
                  <a:lnTo>
                    <a:pt x="913" y="748"/>
                  </a:lnTo>
                  <a:lnTo>
                    <a:pt x="909" y="763"/>
                  </a:lnTo>
                  <a:lnTo>
                    <a:pt x="902" y="775"/>
                  </a:lnTo>
                  <a:lnTo>
                    <a:pt x="894" y="783"/>
                  </a:lnTo>
                  <a:lnTo>
                    <a:pt x="879" y="794"/>
                  </a:lnTo>
                  <a:lnTo>
                    <a:pt x="879" y="794"/>
                  </a:lnTo>
                  <a:lnTo>
                    <a:pt x="859" y="806"/>
                  </a:lnTo>
                  <a:lnTo>
                    <a:pt x="840" y="821"/>
                  </a:lnTo>
                  <a:lnTo>
                    <a:pt x="840" y="821"/>
                  </a:lnTo>
                  <a:lnTo>
                    <a:pt x="825" y="829"/>
                  </a:lnTo>
                  <a:lnTo>
                    <a:pt x="809" y="840"/>
                  </a:lnTo>
                  <a:lnTo>
                    <a:pt x="809" y="840"/>
                  </a:lnTo>
                  <a:lnTo>
                    <a:pt x="802" y="844"/>
                  </a:lnTo>
                  <a:lnTo>
                    <a:pt x="798" y="848"/>
                  </a:lnTo>
                  <a:lnTo>
                    <a:pt x="798" y="848"/>
                  </a:lnTo>
                  <a:lnTo>
                    <a:pt x="798" y="859"/>
                  </a:lnTo>
                  <a:lnTo>
                    <a:pt x="798" y="867"/>
                  </a:lnTo>
                  <a:lnTo>
                    <a:pt x="798" y="867"/>
                  </a:lnTo>
                  <a:lnTo>
                    <a:pt x="790" y="878"/>
                  </a:lnTo>
                  <a:lnTo>
                    <a:pt x="783" y="886"/>
                  </a:lnTo>
                  <a:lnTo>
                    <a:pt x="771" y="890"/>
                  </a:lnTo>
                  <a:lnTo>
                    <a:pt x="756" y="890"/>
                  </a:lnTo>
                  <a:lnTo>
                    <a:pt x="756" y="890"/>
                  </a:lnTo>
                  <a:lnTo>
                    <a:pt x="733" y="894"/>
                  </a:lnTo>
                  <a:lnTo>
                    <a:pt x="714" y="898"/>
                  </a:lnTo>
                  <a:lnTo>
                    <a:pt x="714" y="898"/>
                  </a:lnTo>
                  <a:lnTo>
                    <a:pt x="698" y="898"/>
                  </a:lnTo>
                  <a:lnTo>
                    <a:pt x="679" y="898"/>
                  </a:lnTo>
                  <a:lnTo>
                    <a:pt x="679" y="898"/>
                  </a:lnTo>
                  <a:lnTo>
                    <a:pt x="664" y="901"/>
                  </a:lnTo>
                  <a:lnTo>
                    <a:pt x="648" y="905"/>
                  </a:lnTo>
                  <a:lnTo>
                    <a:pt x="648" y="905"/>
                  </a:lnTo>
                  <a:lnTo>
                    <a:pt x="633" y="905"/>
                  </a:lnTo>
                  <a:lnTo>
                    <a:pt x="622" y="901"/>
                  </a:lnTo>
                  <a:lnTo>
                    <a:pt x="622" y="901"/>
                  </a:lnTo>
                  <a:lnTo>
                    <a:pt x="599" y="894"/>
                  </a:lnTo>
                  <a:lnTo>
                    <a:pt x="599" y="894"/>
                  </a:lnTo>
                  <a:lnTo>
                    <a:pt x="579" y="894"/>
                  </a:lnTo>
                  <a:lnTo>
                    <a:pt x="564" y="898"/>
                  </a:lnTo>
                  <a:lnTo>
                    <a:pt x="564" y="898"/>
                  </a:lnTo>
                  <a:lnTo>
                    <a:pt x="556" y="905"/>
                  </a:lnTo>
                  <a:lnTo>
                    <a:pt x="556" y="905"/>
                  </a:lnTo>
                  <a:lnTo>
                    <a:pt x="549" y="905"/>
                  </a:lnTo>
                  <a:lnTo>
                    <a:pt x="541" y="905"/>
                  </a:lnTo>
                  <a:lnTo>
                    <a:pt x="541" y="905"/>
                  </a:lnTo>
                  <a:lnTo>
                    <a:pt x="537" y="909"/>
                  </a:lnTo>
                  <a:lnTo>
                    <a:pt x="537" y="909"/>
                  </a:lnTo>
                  <a:lnTo>
                    <a:pt x="529" y="913"/>
                  </a:lnTo>
                  <a:lnTo>
                    <a:pt x="529" y="913"/>
                  </a:lnTo>
                  <a:lnTo>
                    <a:pt x="514" y="909"/>
                  </a:lnTo>
                  <a:lnTo>
                    <a:pt x="514" y="909"/>
                  </a:lnTo>
                  <a:lnTo>
                    <a:pt x="499" y="909"/>
                  </a:lnTo>
                  <a:lnTo>
                    <a:pt x="483" y="913"/>
                  </a:lnTo>
                  <a:lnTo>
                    <a:pt x="483" y="913"/>
                  </a:lnTo>
                  <a:lnTo>
                    <a:pt x="468" y="913"/>
                  </a:lnTo>
                  <a:lnTo>
                    <a:pt x="453" y="909"/>
                  </a:lnTo>
                  <a:lnTo>
                    <a:pt x="453" y="909"/>
                  </a:lnTo>
                  <a:lnTo>
                    <a:pt x="449" y="913"/>
                  </a:lnTo>
                  <a:lnTo>
                    <a:pt x="445" y="917"/>
                  </a:lnTo>
                  <a:lnTo>
                    <a:pt x="445" y="917"/>
                  </a:lnTo>
                  <a:lnTo>
                    <a:pt x="430" y="917"/>
                  </a:lnTo>
                  <a:lnTo>
                    <a:pt x="430" y="917"/>
                  </a:lnTo>
                  <a:lnTo>
                    <a:pt x="399" y="913"/>
                  </a:lnTo>
                  <a:lnTo>
                    <a:pt x="399" y="913"/>
                  </a:lnTo>
                  <a:lnTo>
                    <a:pt x="368" y="921"/>
                  </a:lnTo>
                  <a:lnTo>
                    <a:pt x="338" y="932"/>
                  </a:lnTo>
                  <a:lnTo>
                    <a:pt x="338" y="932"/>
                  </a:lnTo>
                  <a:lnTo>
                    <a:pt x="311" y="936"/>
                  </a:lnTo>
                  <a:lnTo>
                    <a:pt x="280" y="940"/>
                  </a:lnTo>
                  <a:lnTo>
                    <a:pt x="280" y="940"/>
                  </a:lnTo>
                  <a:lnTo>
                    <a:pt x="253" y="936"/>
                  </a:lnTo>
                  <a:lnTo>
                    <a:pt x="246" y="940"/>
                  </a:lnTo>
                  <a:lnTo>
                    <a:pt x="230" y="947"/>
                  </a:lnTo>
                  <a:lnTo>
                    <a:pt x="230" y="947"/>
                  </a:lnTo>
                  <a:lnTo>
                    <a:pt x="223" y="959"/>
                  </a:lnTo>
                  <a:lnTo>
                    <a:pt x="215" y="963"/>
                  </a:lnTo>
                  <a:lnTo>
                    <a:pt x="207" y="963"/>
                  </a:lnTo>
                  <a:lnTo>
                    <a:pt x="207" y="963"/>
                  </a:lnTo>
                  <a:lnTo>
                    <a:pt x="203" y="959"/>
                  </a:lnTo>
                  <a:lnTo>
                    <a:pt x="196" y="955"/>
                  </a:lnTo>
                  <a:lnTo>
                    <a:pt x="180" y="944"/>
                  </a:lnTo>
                  <a:lnTo>
                    <a:pt x="180" y="944"/>
                  </a:lnTo>
                  <a:lnTo>
                    <a:pt x="165" y="944"/>
                  </a:lnTo>
                  <a:lnTo>
                    <a:pt x="150" y="944"/>
                  </a:lnTo>
                  <a:lnTo>
                    <a:pt x="119" y="955"/>
                  </a:lnTo>
                  <a:lnTo>
                    <a:pt x="119" y="955"/>
                  </a:lnTo>
                  <a:lnTo>
                    <a:pt x="88" y="970"/>
                  </a:lnTo>
                  <a:lnTo>
                    <a:pt x="61" y="990"/>
                  </a:lnTo>
                  <a:lnTo>
                    <a:pt x="61" y="990"/>
                  </a:lnTo>
                  <a:lnTo>
                    <a:pt x="50" y="997"/>
                  </a:lnTo>
                  <a:lnTo>
                    <a:pt x="42" y="997"/>
                  </a:lnTo>
                  <a:lnTo>
                    <a:pt x="35" y="997"/>
                  </a:lnTo>
                  <a:lnTo>
                    <a:pt x="35" y="997"/>
                  </a:lnTo>
                  <a:lnTo>
                    <a:pt x="27" y="997"/>
                  </a:lnTo>
                  <a:lnTo>
                    <a:pt x="23" y="990"/>
                  </a:lnTo>
                  <a:lnTo>
                    <a:pt x="15" y="990"/>
                  </a:lnTo>
                  <a:lnTo>
                    <a:pt x="8" y="990"/>
                  </a:lnTo>
                  <a:lnTo>
                    <a:pt x="8" y="990"/>
                  </a:lnTo>
                  <a:lnTo>
                    <a:pt x="4" y="993"/>
                  </a:lnTo>
                  <a:lnTo>
                    <a:pt x="0" y="993"/>
                  </a:lnTo>
                  <a:lnTo>
                    <a:pt x="0" y="993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63"/>
                  </a:lnTo>
                  <a:lnTo>
                    <a:pt x="0" y="963"/>
                  </a:lnTo>
                  <a:lnTo>
                    <a:pt x="4" y="967"/>
                  </a:lnTo>
                  <a:lnTo>
                    <a:pt x="4" y="967"/>
                  </a:lnTo>
                  <a:lnTo>
                    <a:pt x="27" y="959"/>
                  </a:lnTo>
                  <a:lnTo>
                    <a:pt x="50" y="947"/>
                  </a:lnTo>
                  <a:lnTo>
                    <a:pt x="50" y="947"/>
                  </a:lnTo>
                  <a:lnTo>
                    <a:pt x="65" y="936"/>
                  </a:lnTo>
                  <a:lnTo>
                    <a:pt x="84" y="924"/>
                  </a:lnTo>
                  <a:lnTo>
                    <a:pt x="84" y="924"/>
                  </a:lnTo>
                  <a:lnTo>
                    <a:pt x="104" y="917"/>
                  </a:lnTo>
                  <a:lnTo>
                    <a:pt x="123" y="909"/>
                  </a:lnTo>
                  <a:lnTo>
                    <a:pt x="138" y="894"/>
                  </a:lnTo>
                  <a:lnTo>
                    <a:pt x="146" y="886"/>
                  </a:lnTo>
                  <a:lnTo>
                    <a:pt x="150" y="875"/>
                  </a:lnTo>
                  <a:lnTo>
                    <a:pt x="150" y="875"/>
                  </a:lnTo>
                  <a:lnTo>
                    <a:pt x="161" y="871"/>
                  </a:lnTo>
                  <a:lnTo>
                    <a:pt x="173" y="863"/>
                  </a:lnTo>
                  <a:lnTo>
                    <a:pt x="188" y="844"/>
                  </a:lnTo>
                  <a:lnTo>
                    <a:pt x="196" y="821"/>
                  </a:lnTo>
                  <a:lnTo>
                    <a:pt x="203" y="798"/>
                  </a:lnTo>
                  <a:lnTo>
                    <a:pt x="203" y="798"/>
                  </a:lnTo>
                  <a:lnTo>
                    <a:pt x="215" y="775"/>
                  </a:lnTo>
                  <a:lnTo>
                    <a:pt x="230" y="756"/>
                  </a:lnTo>
                  <a:lnTo>
                    <a:pt x="230" y="756"/>
                  </a:lnTo>
                  <a:lnTo>
                    <a:pt x="242" y="748"/>
                  </a:lnTo>
                  <a:lnTo>
                    <a:pt x="253" y="744"/>
                  </a:lnTo>
                  <a:lnTo>
                    <a:pt x="265" y="740"/>
                  </a:lnTo>
                  <a:lnTo>
                    <a:pt x="276" y="733"/>
                  </a:lnTo>
                  <a:lnTo>
                    <a:pt x="276" y="733"/>
                  </a:lnTo>
                  <a:lnTo>
                    <a:pt x="299" y="710"/>
                  </a:lnTo>
                  <a:lnTo>
                    <a:pt x="322" y="687"/>
                  </a:lnTo>
                  <a:lnTo>
                    <a:pt x="322" y="687"/>
                  </a:lnTo>
                  <a:lnTo>
                    <a:pt x="361" y="656"/>
                  </a:lnTo>
                  <a:lnTo>
                    <a:pt x="361" y="656"/>
                  </a:lnTo>
                  <a:lnTo>
                    <a:pt x="395" y="625"/>
                  </a:lnTo>
                  <a:lnTo>
                    <a:pt x="414" y="610"/>
                  </a:lnTo>
                  <a:lnTo>
                    <a:pt x="434" y="598"/>
                  </a:lnTo>
                  <a:lnTo>
                    <a:pt x="434" y="598"/>
                  </a:lnTo>
                  <a:lnTo>
                    <a:pt x="457" y="587"/>
                  </a:lnTo>
                  <a:lnTo>
                    <a:pt x="480" y="575"/>
                  </a:lnTo>
                  <a:lnTo>
                    <a:pt x="495" y="560"/>
                  </a:lnTo>
                  <a:lnTo>
                    <a:pt x="506" y="537"/>
                  </a:lnTo>
                  <a:lnTo>
                    <a:pt x="506" y="537"/>
                  </a:lnTo>
                  <a:lnTo>
                    <a:pt x="518" y="510"/>
                  </a:lnTo>
                  <a:lnTo>
                    <a:pt x="526" y="495"/>
                  </a:lnTo>
                  <a:lnTo>
                    <a:pt x="537" y="487"/>
                  </a:lnTo>
                  <a:lnTo>
                    <a:pt x="537" y="487"/>
                  </a:lnTo>
                  <a:lnTo>
                    <a:pt x="549" y="479"/>
                  </a:lnTo>
                  <a:lnTo>
                    <a:pt x="560" y="476"/>
                  </a:lnTo>
                  <a:lnTo>
                    <a:pt x="572" y="472"/>
                  </a:lnTo>
                  <a:lnTo>
                    <a:pt x="583" y="464"/>
                  </a:lnTo>
                  <a:lnTo>
                    <a:pt x="583" y="464"/>
                  </a:lnTo>
                  <a:lnTo>
                    <a:pt x="591" y="453"/>
                  </a:lnTo>
                  <a:lnTo>
                    <a:pt x="595" y="441"/>
                  </a:lnTo>
                  <a:lnTo>
                    <a:pt x="602" y="433"/>
                  </a:lnTo>
                  <a:lnTo>
                    <a:pt x="614" y="422"/>
                  </a:lnTo>
                  <a:lnTo>
                    <a:pt x="614" y="422"/>
                  </a:lnTo>
                  <a:lnTo>
                    <a:pt x="637" y="414"/>
                  </a:lnTo>
                  <a:lnTo>
                    <a:pt x="648" y="407"/>
                  </a:lnTo>
                  <a:lnTo>
                    <a:pt x="660" y="399"/>
                  </a:lnTo>
                  <a:lnTo>
                    <a:pt x="660" y="399"/>
                  </a:lnTo>
                  <a:lnTo>
                    <a:pt x="668" y="387"/>
                  </a:lnTo>
                  <a:lnTo>
                    <a:pt x="668" y="380"/>
                  </a:lnTo>
                  <a:lnTo>
                    <a:pt x="668" y="353"/>
                  </a:lnTo>
                  <a:lnTo>
                    <a:pt x="664" y="330"/>
                  </a:lnTo>
                  <a:lnTo>
                    <a:pt x="668" y="318"/>
                  </a:lnTo>
                  <a:lnTo>
                    <a:pt x="671" y="311"/>
                  </a:lnTo>
                  <a:lnTo>
                    <a:pt x="671" y="311"/>
                  </a:lnTo>
                  <a:lnTo>
                    <a:pt x="725" y="311"/>
                  </a:lnTo>
                  <a:lnTo>
                    <a:pt x="775" y="307"/>
                  </a:lnTo>
                  <a:lnTo>
                    <a:pt x="825" y="303"/>
                  </a:lnTo>
                  <a:lnTo>
                    <a:pt x="848" y="295"/>
                  </a:lnTo>
                  <a:lnTo>
                    <a:pt x="871" y="288"/>
                  </a:lnTo>
                  <a:lnTo>
                    <a:pt x="871" y="288"/>
                  </a:lnTo>
                  <a:lnTo>
                    <a:pt x="905" y="272"/>
                  </a:lnTo>
                  <a:lnTo>
                    <a:pt x="925" y="265"/>
                  </a:lnTo>
                  <a:lnTo>
                    <a:pt x="936" y="253"/>
                  </a:lnTo>
                  <a:lnTo>
                    <a:pt x="936" y="253"/>
                  </a:lnTo>
                  <a:lnTo>
                    <a:pt x="944" y="246"/>
                  </a:lnTo>
                  <a:lnTo>
                    <a:pt x="951" y="234"/>
                  </a:lnTo>
                  <a:lnTo>
                    <a:pt x="959" y="222"/>
                  </a:lnTo>
                  <a:lnTo>
                    <a:pt x="971" y="215"/>
                  </a:lnTo>
                  <a:lnTo>
                    <a:pt x="971" y="215"/>
                  </a:lnTo>
                  <a:lnTo>
                    <a:pt x="1001" y="207"/>
                  </a:lnTo>
                  <a:lnTo>
                    <a:pt x="1032" y="203"/>
                  </a:lnTo>
                  <a:lnTo>
                    <a:pt x="1093" y="199"/>
                  </a:lnTo>
                  <a:lnTo>
                    <a:pt x="1093" y="199"/>
                  </a:lnTo>
                  <a:lnTo>
                    <a:pt x="1109" y="196"/>
                  </a:lnTo>
                  <a:lnTo>
                    <a:pt x="1124" y="192"/>
                  </a:lnTo>
                  <a:lnTo>
                    <a:pt x="1155" y="176"/>
                  </a:lnTo>
                  <a:lnTo>
                    <a:pt x="1155" y="176"/>
                  </a:lnTo>
                  <a:lnTo>
                    <a:pt x="1166" y="165"/>
                  </a:lnTo>
                  <a:lnTo>
                    <a:pt x="1174" y="157"/>
                  </a:lnTo>
                  <a:lnTo>
                    <a:pt x="1182" y="146"/>
                  </a:lnTo>
                  <a:lnTo>
                    <a:pt x="1189" y="130"/>
                  </a:lnTo>
                  <a:lnTo>
                    <a:pt x="1189" y="130"/>
                  </a:lnTo>
                  <a:lnTo>
                    <a:pt x="1193" y="119"/>
                  </a:lnTo>
                  <a:lnTo>
                    <a:pt x="1197" y="107"/>
                  </a:lnTo>
                  <a:lnTo>
                    <a:pt x="1205" y="104"/>
                  </a:lnTo>
                  <a:lnTo>
                    <a:pt x="1216" y="104"/>
                  </a:lnTo>
                  <a:lnTo>
                    <a:pt x="1216" y="104"/>
                  </a:lnTo>
                  <a:lnTo>
                    <a:pt x="1231" y="104"/>
                  </a:lnTo>
                  <a:lnTo>
                    <a:pt x="1243" y="107"/>
                  </a:lnTo>
                  <a:lnTo>
                    <a:pt x="1243" y="107"/>
                  </a:lnTo>
                  <a:lnTo>
                    <a:pt x="1251" y="104"/>
                  </a:lnTo>
                  <a:lnTo>
                    <a:pt x="1254" y="100"/>
                  </a:lnTo>
                  <a:lnTo>
                    <a:pt x="1262" y="96"/>
                  </a:lnTo>
                  <a:lnTo>
                    <a:pt x="1270" y="100"/>
                  </a:lnTo>
                  <a:lnTo>
                    <a:pt x="1270" y="100"/>
                  </a:lnTo>
                  <a:lnTo>
                    <a:pt x="1274" y="84"/>
                  </a:lnTo>
                  <a:lnTo>
                    <a:pt x="1278" y="65"/>
                  </a:lnTo>
                  <a:lnTo>
                    <a:pt x="1281" y="58"/>
                  </a:lnTo>
                  <a:lnTo>
                    <a:pt x="1289" y="54"/>
                  </a:lnTo>
                  <a:lnTo>
                    <a:pt x="1297" y="50"/>
                  </a:lnTo>
                  <a:lnTo>
                    <a:pt x="1308" y="58"/>
                  </a:lnTo>
                  <a:lnTo>
                    <a:pt x="1308" y="58"/>
                  </a:lnTo>
                  <a:lnTo>
                    <a:pt x="1320" y="42"/>
                  </a:lnTo>
                  <a:lnTo>
                    <a:pt x="1327" y="27"/>
                  </a:lnTo>
                  <a:lnTo>
                    <a:pt x="1335" y="12"/>
                  </a:lnTo>
                  <a:lnTo>
                    <a:pt x="1343" y="8"/>
                  </a:lnTo>
                  <a:lnTo>
                    <a:pt x="1350" y="4"/>
                  </a:lnTo>
                  <a:lnTo>
                    <a:pt x="1350" y="4"/>
                  </a:lnTo>
                  <a:lnTo>
                    <a:pt x="1366" y="0"/>
                  </a:lnTo>
                  <a:lnTo>
                    <a:pt x="1385" y="0"/>
                  </a:lnTo>
                  <a:lnTo>
                    <a:pt x="1419" y="4"/>
                  </a:lnTo>
                  <a:lnTo>
                    <a:pt x="1419" y="4"/>
                  </a:lnTo>
                  <a:lnTo>
                    <a:pt x="1419" y="12"/>
                  </a:lnTo>
                  <a:lnTo>
                    <a:pt x="1419" y="12"/>
                  </a:lnTo>
                  <a:lnTo>
                    <a:pt x="1435" y="12"/>
                  </a:lnTo>
                  <a:lnTo>
                    <a:pt x="1446" y="15"/>
                  </a:lnTo>
                  <a:lnTo>
                    <a:pt x="1462" y="15"/>
                  </a:lnTo>
                  <a:lnTo>
                    <a:pt x="1473" y="12"/>
                  </a:lnTo>
                  <a:lnTo>
                    <a:pt x="1473" y="12"/>
                  </a:lnTo>
                  <a:lnTo>
                    <a:pt x="1469" y="27"/>
                  </a:lnTo>
                  <a:lnTo>
                    <a:pt x="1465" y="42"/>
                  </a:lnTo>
                  <a:lnTo>
                    <a:pt x="1469" y="81"/>
                  </a:lnTo>
                  <a:lnTo>
                    <a:pt x="1469" y="81"/>
                  </a:lnTo>
                  <a:lnTo>
                    <a:pt x="1473" y="100"/>
                  </a:lnTo>
                  <a:lnTo>
                    <a:pt x="1485" y="115"/>
                  </a:lnTo>
                  <a:lnTo>
                    <a:pt x="1519" y="146"/>
                  </a:lnTo>
                  <a:lnTo>
                    <a:pt x="1519" y="146"/>
                  </a:lnTo>
                  <a:lnTo>
                    <a:pt x="1546" y="173"/>
                  </a:lnTo>
                  <a:lnTo>
                    <a:pt x="1550" y="184"/>
                  </a:lnTo>
                  <a:lnTo>
                    <a:pt x="1554" y="207"/>
                  </a:lnTo>
                  <a:lnTo>
                    <a:pt x="1554" y="207"/>
                  </a:lnTo>
                  <a:lnTo>
                    <a:pt x="1554" y="246"/>
                  </a:lnTo>
                  <a:lnTo>
                    <a:pt x="1561" y="276"/>
                  </a:lnTo>
                  <a:lnTo>
                    <a:pt x="1561" y="276"/>
                  </a:lnTo>
                  <a:lnTo>
                    <a:pt x="1577" y="307"/>
                  </a:lnTo>
                  <a:lnTo>
                    <a:pt x="1584" y="322"/>
                  </a:lnTo>
                  <a:lnTo>
                    <a:pt x="1596" y="338"/>
                  </a:lnTo>
                  <a:lnTo>
                    <a:pt x="1596" y="338"/>
                  </a:lnTo>
                  <a:close/>
                </a:path>
              </a:pathLst>
            </a:custGeom>
            <a:solidFill>
              <a:srgbClr val="76776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815" y="995"/>
              <a:ext cx="1892" cy="1304"/>
            </a:xfrm>
            <a:custGeom>
              <a:avLst/>
              <a:gdLst/>
              <a:ahLst/>
              <a:cxnLst>
                <a:cxn ang="0">
                  <a:pos x="1838" y="448"/>
                </a:cxn>
                <a:cxn ang="0">
                  <a:pos x="1773" y="448"/>
                </a:cxn>
                <a:cxn ang="0">
                  <a:pos x="1673" y="540"/>
                </a:cxn>
                <a:cxn ang="0">
                  <a:pos x="1711" y="671"/>
                </a:cxn>
                <a:cxn ang="0">
                  <a:pos x="1761" y="740"/>
                </a:cxn>
                <a:cxn ang="0">
                  <a:pos x="1750" y="809"/>
                </a:cxn>
                <a:cxn ang="0">
                  <a:pos x="1615" y="874"/>
                </a:cxn>
                <a:cxn ang="0">
                  <a:pos x="1535" y="924"/>
                </a:cxn>
                <a:cxn ang="0">
                  <a:pos x="1477" y="974"/>
                </a:cxn>
                <a:cxn ang="0">
                  <a:pos x="1385" y="939"/>
                </a:cxn>
                <a:cxn ang="0">
                  <a:pos x="1301" y="905"/>
                </a:cxn>
                <a:cxn ang="0">
                  <a:pos x="1128" y="878"/>
                </a:cxn>
                <a:cxn ang="0">
                  <a:pos x="1059" y="832"/>
                </a:cxn>
                <a:cxn ang="0">
                  <a:pos x="1040" y="794"/>
                </a:cxn>
                <a:cxn ang="0">
                  <a:pos x="967" y="755"/>
                </a:cxn>
                <a:cxn ang="0">
                  <a:pos x="913" y="732"/>
                </a:cxn>
                <a:cxn ang="0">
                  <a:pos x="806" y="709"/>
                </a:cxn>
                <a:cxn ang="0">
                  <a:pos x="706" y="694"/>
                </a:cxn>
                <a:cxn ang="0">
                  <a:pos x="683" y="728"/>
                </a:cxn>
                <a:cxn ang="0">
                  <a:pos x="641" y="786"/>
                </a:cxn>
                <a:cxn ang="0">
                  <a:pos x="442" y="840"/>
                </a:cxn>
                <a:cxn ang="0">
                  <a:pos x="396" y="928"/>
                </a:cxn>
                <a:cxn ang="0">
                  <a:pos x="315" y="947"/>
                </a:cxn>
                <a:cxn ang="0">
                  <a:pos x="234" y="1016"/>
                </a:cxn>
                <a:cxn ang="0">
                  <a:pos x="200" y="1120"/>
                </a:cxn>
                <a:cxn ang="0">
                  <a:pos x="131" y="1200"/>
                </a:cxn>
                <a:cxn ang="0">
                  <a:pos x="85" y="1265"/>
                </a:cxn>
                <a:cxn ang="0">
                  <a:pos x="4" y="1192"/>
                </a:cxn>
                <a:cxn ang="0">
                  <a:pos x="58" y="1120"/>
                </a:cxn>
                <a:cxn ang="0">
                  <a:pos x="89" y="1120"/>
                </a:cxn>
                <a:cxn ang="0">
                  <a:pos x="85" y="1035"/>
                </a:cxn>
                <a:cxn ang="0">
                  <a:pos x="162" y="886"/>
                </a:cxn>
                <a:cxn ang="0">
                  <a:pos x="146" y="790"/>
                </a:cxn>
                <a:cxn ang="0">
                  <a:pos x="96" y="701"/>
                </a:cxn>
                <a:cxn ang="0">
                  <a:pos x="185" y="575"/>
                </a:cxn>
                <a:cxn ang="0">
                  <a:pos x="231" y="537"/>
                </a:cxn>
                <a:cxn ang="0">
                  <a:pos x="254" y="471"/>
                </a:cxn>
                <a:cxn ang="0">
                  <a:pos x="273" y="391"/>
                </a:cxn>
                <a:cxn ang="0">
                  <a:pos x="265" y="295"/>
                </a:cxn>
                <a:cxn ang="0">
                  <a:pos x="281" y="257"/>
                </a:cxn>
                <a:cxn ang="0">
                  <a:pos x="357" y="210"/>
                </a:cxn>
                <a:cxn ang="0">
                  <a:pos x="419" y="168"/>
                </a:cxn>
                <a:cxn ang="0">
                  <a:pos x="484" y="203"/>
                </a:cxn>
                <a:cxn ang="0">
                  <a:pos x="511" y="241"/>
                </a:cxn>
                <a:cxn ang="0">
                  <a:pos x="584" y="207"/>
                </a:cxn>
                <a:cxn ang="0">
                  <a:pos x="656" y="134"/>
                </a:cxn>
                <a:cxn ang="0">
                  <a:pos x="741" y="46"/>
                </a:cxn>
                <a:cxn ang="0">
                  <a:pos x="818" y="30"/>
                </a:cxn>
                <a:cxn ang="0">
                  <a:pos x="952" y="19"/>
                </a:cxn>
                <a:cxn ang="0">
                  <a:pos x="1040" y="184"/>
                </a:cxn>
                <a:cxn ang="0">
                  <a:pos x="1090" y="249"/>
                </a:cxn>
                <a:cxn ang="0">
                  <a:pos x="1174" y="207"/>
                </a:cxn>
                <a:cxn ang="0">
                  <a:pos x="1263" y="161"/>
                </a:cxn>
                <a:cxn ang="0">
                  <a:pos x="1366" y="234"/>
                </a:cxn>
                <a:cxn ang="0">
                  <a:pos x="1424" y="287"/>
                </a:cxn>
                <a:cxn ang="0">
                  <a:pos x="1500" y="322"/>
                </a:cxn>
                <a:cxn ang="0">
                  <a:pos x="1581" y="314"/>
                </a:cxn>
                <a:cxn ang="0">
                  <a:pos x="1677" y="245"/>
                </a:cxn>
                <a:cxn ang="0">
                  <a:pos x="1757" y="318"/>
                </a:cxn>
                <a:cxn ang="0">
                  <a:pos x="1838" y="364"/>
                </a:cxn>
              </a:cxnLst>
              <a:rect l="0" t="0" r="r" b="b"/>
              <a:pathLst>
                <a:path w="1892" h="1304">
                  <a:moveTo>
                    <a:pt x="1888" y="418"/>
                  </a:moveTo>
                  <a:lnTo>
                    <a:pt x="1888" y="418"/>
                  </a:lnTo>
                  <a:lnTo>
                    <a:pt x="1892" y="425"/>
                  </a:lnTo>
                  <a:lnTo>
                    <a:pt x="1888" y="433"/>
                  </a:lnTo>
                  <a:lnTo>
                    <a:pt x="1876" y="441"/>
                  </a:lnTo>
                  <a:lnTo>
                    <a:pt x="1857" y="448"/>
                  </a:lnTo>
                  <a:lnTo>
                    <a:pt x="1838" y="448"/>
                  </a:lnTo>
                  <a:lnTo>
                    <a:pt x="1838" y="448"/>
                  </a:lnTo>
                  <a:lnTo>
                    <a:pt x="1826" y="448"/>
                  </a:lnTo>
                  <a:lnTo>
                    <a:pt x="1815" y="444"/>
                  </a:lnTo>
                  <a:lnTo>
                    <a:pt x="1803" y="441"/>
                  </a:lnTo>
                  <a:lnTo>
                    <a:pt x="1788" y="444"/>
                  </a:lnTo>
                  <a:lnTo>
                    <a:pt x="1788" y="444"/>
                  </a:lnTo>
                  <a:lnTo>
                    <a:pt x="1773" y="448"/>
                  </a:lnTo>
                  <a:lnTo>
                    <a:pt x="1754" y="456"/>
                  </a:lnTo>
                  <a:lnTo>
                    <a:pt x="1734" y="467"/>
                  </a:lnTo>
                  <a:lnTo>
                    <a:pt x="1715" y="483"/>
                  </a:lnTo>
                  <a:lnTo>
                    <a:pt x="1715" y="483"/>
                  </a:lnTo>
                  <a:lnTo>
                    <a:pt x="1696" y="502"/>
                  </a:lnTo>
                  <a:lnTo>
                    <a:pt x="1681" y="529"/>
                  </a:lnTo>
                  <a:lnTo>
                    <a:pt x="1673" y="540"/>
                  </a:lnTo>
                  <a:lnTo>
                    <a:pt x="1669" y="556"/>
                  </a:lnTo>
                  <a:lnTo>
                    <a:pt x="1669" y="571"/>
                  </a:lnTo>
                  <a:lnTo>
                    <a:pt x="1673" y="586"/>
                  </a:lnTo>
                  <a:lnTo>
                    <a:pt x="1673" y="586"/>
                  </a:lnTo>
                  <a:lnTo>
                    <a:pt x="1685" y="636"/>
                  </a:lnTo>
                  <a:lnTo>
                    <a:pt x="1696" y="652"/>
                  </a:lnTo>
                  <a:lnTo>
                    <a:pt x="1711" y="671"/>
                  </a:lnTo>
                  <a:lnTo>
                    <a:pt x="1711" y="671"/>
                  </a:lnTo>
                  <a:lnTo>
                    <a:pt x="1727" y="682"/>
                  </a:lnTo>
                  <a:lnTo>
                    <a:pt x="1727" y="694"/>
                  </a:lnTo>
                  <a:lnTo>
                    <a:pt x="1731" y="701"/>
                  </a:lnTo>
                  <a:lnTo>
                    <a:pt x="1746" y="721"/>
                  </a:lnTo>
                  <a:lnTo>
                    <a:pt x="1746" y="721"/>
                  </a:lnTo>
                  <a:lnTo>
                    <a:pt x="1761" y="740"/>
                  </a:lnTo>
                  <a:lnTo>
                    <a:pt x="1769" y="759"/>
                  </a:lnTo>
                  <a:lnTo>
                    <a:pt x="1780" y="797"/>
                  </a:lnTo>
                  <a:lnTo>
                    <a:pt x="1777" y="797"/>
                  </a:lnTo>
                  <a:lnTo>
                    <a:pt x="1777" y="797"/>
                  </a:lnTo>
                  <a:lnTo>
                    <a:pt x="1769" y="794"/>
                  </a:lnTo>
                  <a:lnTo>
                    <a:pt x="1765" y="797"/>
                  </a:lnTo>
                  <a:lnTo>
                    <a:pt x="1750" y="809"/>
                  </a:lnTo>
                  <a:lnTo>
                    <a:pt x="1731" y="836"/>
                  </a:lnTo>
                  <a:lnTo>
                    <a:pt x="1731" y="836"/>
                  </a:lnTo>
                  <a:lnTo>
                    <a:pt x="1711" y="847"/>
                  </a:lnTo>
                  <a:lnTo>
                    <a:pt x="1692" y="855"/>
                  </a:lnTo>
                  <a:lnTo>
                    <a:pt x="1654" y="866"/>
                  </a:lnTo>
                  <a:lnTo>
                    <a:pt x="1654" y="866"/>
                  </a:lnTo>
                  <a:lnTo>
                    <a:pt x="1615" y="874"/>
                  </a:lnTo>
                  <a:lnTo>
                    <a:pt x="1596" y="882"/>
                  </a:lnTo>
                  <a:lnTo>
                    <a:pt x="1577" y="889"/>
                  </a:lnTo>
                  <a:lnTo>
                    <a:pt x="1577" y="889"/>
                  </a:lnTo>
                  <a:lnTo>
                    <a:pt x="1562" y="901"/>
                  </a:lnTo>
                  <a:lnTo>
                    <a:pt x="1543" y="912"/>
                  </a:lnTo>
                  <a:lnTo>
                    <a:pt x="1543" y="912"/>
                  </a:lnTo>
                  <a:lnTo>
                    <a:pt x="1535" y="924"/>
                  </a:lnTo>
                  <a:lnTo>
                    <a:pt x="1527" y="928"/>
                  </a:lnTo>
                  <a:lnTo>
                    <a:pt x="1520" y="932"/>
                  </a:lnTo>
                  <a:lnTo>
                    <a:pt x="1520" y="932"/>
                  </a:lnTo>
                  <a:lnTo>
                    <a:pt x="1516" y="943"/>
                  </a:lnTo>
                  <a:lnTo>
                    <a:pt x="1504" y="955"/>
                  </a:lnTo>
                  <a:lnTo>
                    <a:pt x="1477" y="974"/>
                  </a:lnTo>
                  <a:lnTo>
                    <a:pt x="1477" y="974"/>
                  </a:lnTo>
                  <a:lnTo>
                    <a:pt x="1466" y="981"/>
                  </a:lnTo>
                  <a:lnTo>
                    <a:pt x="1454" y="981"/>
                  </a:lnTo>
                  <a:lnTo>
                    <a:pt x="1443" y="978"/>
                  </a:lnTo>
                  <a:lnTo>
                    <a:pt x="1431" y="970"/>
                  </a:lnTo>
                  <a:lnTo>
                    <a:pt x="1431" y="970"/>
                  </a:lnTo>
                  <a:lnTo>
                    <a:pt x="1385" y="939"/>
                  </a:lnTo>
                  <a:lnTo>
                    <a:pt x="1385" y="939"/>
                  </a:lnTo>
                  <a:lnTo>
                    <a:pt x="1362" y="920"/>
                  </a:lnTo>
                  <a:lnTo>
                    <a:pt x="1351" y="912"/>
                  </a:lnTo>
                  <a:lnTo>
                    <a:pt x="1335" y="905"/>
                  </a:lnTo>
                  <a:lnTo>
                    <a:pt x="1335" y="905"/>
                  </a:lnTo>
                  <a:lnTo>
                    <a:pt x="1320" y="905"/>
                  </a:lnTo>
                  <a:lnTo>
                    <a:pt x="1301" y="905"/>
                  </a:lnTo>
                  <a:lnTo>
                    <a:pt x="1301" y="905"/>
                  </a:lnTo>
                  <a:lnTo>
                    <a:pt x="1286" y="901"/>
                  </a:lnTo>
                  <a:lnTo>
                    <a:pt x="1266" y="897"/>
                  </a:lnTo>
                  <a:lnTo>
                    <a:pt x="1266" y="897"/>
                  </a:lnTo>
                  <a:lnTo>
                    <a:pt x="1232" y="889"/>
                  </a:lnTo>
                  <a:lnTo>
                    <a:pt x="1194" y="882"/>
                  </a:lnTo>
                  <a:lnTo>
                    <a:pt x="1194" y="882"/>
                  </a:lnTo>
                  <a:lnTo>
                    <a:pt x="1128" y="878"/>
                  </a:lnTo>
                  <a:lnTo>
                    <a:pt x="1098" y="878"/>
                  </a:lnTo>
                  <a:lnTo>
                    <a:pt x="1067" y="874"/>
                  </a:lnTo>
                  <a:lnTo>
                    <a:pt x="1067" y="874"/>
                  </a:lnTo>
                  <a:lnTo>
                    <a:pt x="1063" y="859"/>
                  </a:lnTo>
                  <a:lnTo>
                    <a:pt x="1059" y="843"/>
                  </a:lnTo>
                  <a:lnTo>
                    <a:pt x="1059" y="843"/>
                  </a:lnTo>
                  <a:lnTo>
                    <a:pt x="1059" y="832"/>
                  </a:lnTo>
                  <a:lnTo>
                    <a:pt x="1055" y="820"/>
                  </a:lnTo>
                  <a:lnTo>
                    <a:pt x="1055" y="820"/>
                  </a:lnTo>
                  <a:lnTo>
                    <a:pt x="1048" y="813"/>
                  </a:lnTo>
                  <a:lnTo>
                    <a:pt x="1044" y="809"/>
                  </a:lnTo>
                  <a:lnTo>
                    <a:pt x="1044" y="809"/>
                  </a:lnTo>
                  <a:lnTo>
                    <a:pt x="1040" y="801"/>
                  </a:lnTo>
                  <a:lnTo>
                    <a:pt x="1040" y="794"/>
                  </a:lnTo>
                  <a:lnTo>
                    <a:pt x="1040" y="794"/>
                  </a:lnTo>
                  <a:lnTo>
                    <a:pt x="1032" y="786"/>
                  </a:lnTo>
                  <a:lnTo>
                    <a:pt x="1025" y="778"/>
                  </a:lnTo>
                  <a:lnTo>
                    <a:pt x="1025" y="778"/>
                  </a:lnTo>
                  <a:lnTo>
                    <a:pt x="998" y="763"/>
                  </a:lnTo>
                  <a:lnTo>
                    <a:pt x="967" y="755"/>
                  </a:lnTo>
                  <a:lnTo>
                    <a:pt x="967" y="755"/>
                  </a:lnTo>
                  <a:lnTo>
                    <a:pt x="936" y="744"/>
                  </a:lnTo>
                  <a:lnTo>
                    <a:pt x="936" y="744"/>
                  </a:lnTo>
                  <a:lnTo>
                    <a:pt x="929" y="744"/>
                  </a:lnTo>
                  <a:lnTo>
                    <a:pt x="921" y="744"/>
                  </a:lnTo>
                  <a:lnTo>
                    <a:pt x="921" y="744"/>
                  </a:lnTo>
                  <a:lnTo>
                    <a:pt x="917" y="740"/>
                  </a:lnTo>
                  <a:lnTo>
                    <a:pt x="913" y="732"/>
                  </a:lnTo>
                  <a:lnTo>
                    <a:pt x="913" y="732"/>
                  </a:lnTo>
                  <a:lnTo>
                    <a:pt x="890" y="721"/>
                  </a:lnTo>
                  <a:lnTo>
                    <a:pt x="864" y="709"/>
                  </a:lnTo>
                  <a:lnTo>
                    <a:pt x="837" y="705"/>
                  </a:lnTo>
                  <a:lnTo>
                    <a:pt x="821" y="705"/>
                  </a:lnTo>
                  <a:lnTo>
                    <a:pt x="806" y="709"/>
                  </a:lnTo>
                  <a:lnTo>
                    <a:pt x="806" y="709"/>
                  </a:lnTo>
                  <a:lnTo>
                    <a:pt x="779" y="717"/>
                  </a:lnTo>
                  <a:lnTo>
                    <a:pt x="749" y="724"/>
                  </a:lnTo>
                  <a:lnTo>
                    <a:pt x="733" y="724"/>
                  </a:lnTo>
                  <a:lnTo>
                    <a:pt x="722" y="721"/>
                  </a:lnTo>
                  <a:lnTo>
                    <a:pt x="714" y="713"/>
                  </a:lnTo>
                  <a:lnTo>
                    <a:pt x="706" y="694"/>
                  </a:lnTo>
                  <a:lnTo>
                    <a:pt x="706" y="694"/>
                  </a:lnTo>
                  <a:lnTo>
                    <a:pt x="699" y="694"/>
                  </a:lnTo>
                  <a:lnTo>
                    <a:pt x="691" y="694"/>
                  </a:lnTo>
                  <a:lnTo>
                    <a:pt x="683" y="698"/>
                  </a:lnTo>
                  <a:lnTo>
                    <a:pt x="683" y="701"/>
                  </a:lnTo>
                  <a:lnTo>
                    <a:pt x="679" y="717"/>
                  </a:lnTo>
                  <a:lnTo>
                    <a:pt x="683" y="728"/>
                  </a:lnTo>
                  <a:lnTo>
                    <a:pt x="683" y="728"/>
                  </a:lnTo>
                  <a:lnTo>
                    <a:pt x="687" y="744"/>
                  </a:lnTo>
                  <a:lnTo>
                    <a:pt x="687" y="755"/>
                  </a:lnTo>
                  <a:lnTo>
                    <a:pt x="683" y="763"/>
                  </a:lnTo>
                  <a:lnTo>
                    <a:pt x="668" y="774"/>
                  </a:lnTo>
                  <a:lnTo>
                    <a:pt x="668" y="774"/>
                  </a:lnTo>
                  <a:lnTo>
                    <a:pt x="656" y="782"/>
                  </a:lnTo>
                  <a:lnTo>
                    <a:pt x="641" y="786"/>
                  </a:lnTo>
                  <a:lnTo>
                    <a:pt x="610" y="794"/>
                  </a:lnTo>
                  <a:lnTo>
                    <a:pt x="549" y="801"/>
                  </a:lnTo>
                  <a:lnTo>
                    <a:pt x="549" y="801"/>
                  </a:lnTo>
                  <a:lnTo>
                    <a:pt x="491" y="817"/>
                  </a:lnTo>
                  <a:lnTo>
                    <a:pt x="465" y="828"/>
                  </a:lnTo>
                  <a:lnTo>
                    <a:pt x="442" y="840"/>
                  </a:lnTo>
                  <a:lnTo>
                    <a:pt x="442" y="840"/>
                  </a:lnTo>
                  <a:lnTo>
                    <a:pt x="419" y="859"/>
                  </a:lnTo>
                  <a:lnTo>
                    <a:pt x="399" y="878"/>
                  </a:lnTo>
                  <a:lnTo>
                    <a:pt x="399" y="878"/>
                  </a:lnTo>
                  <a:lnTo>
                    <a:pt x="388" y="889"/>
                  </a:lnTo>
                  <a:lnTo>
                    <a:pt x="388" y="901"/>
                  </a:lnTo>
                  <a:lnTo>
                    <a:pt x="396" y="928"/>
                  </a:lnTo>
                  <a:lnTo>
                    <a:pt x="396" y="928"/>
                  </a:lnTo>
                  <a:lnTo>
                    <a:pt x="388" y="932"/>
                  </a:lnTo>
                  <a:lnTo>
                    <a:pt x="384" y="935"/>
                  </a:lnTo>
                  <a:lnTo>
                    <a:pt x="365" y="939"/>
                  </a:lnTo>
                  <a:lnTo>
                    <a:pt x="342" y="939"/>
                  </a:lnTo>
                  <a:lnTo>
                    <a:pt x="327" y="943"/>
                  </a:lnTo>
                  <a:lnTo>
                    <a:pt x="327" y="943"/>
                  </a:lnTo>
                  <a:lnTo>
                    <a:pt x="315" y="947"/>
                  </a:lnTo>
                  <a:lnTo>
                    <a:pt x="304" y="958"/>
                  </a:lnTo>
                  <a:lnTo>
                    <a:pt x="281" y="974"/>
                  </a:lnTo>
                  <a:lnTo>
                    <a:pt x="281" y="974"/>
                  </a:lnTo>
                  <a:lnTo>
                    <a:pt x="257" y="993"/>
                  </a:lnTo>
                  <a:lnTo>
                    <a:pt x="246" y="1005"/>
                  </a:lnTo>
                  <a:lnTo>
                    <a:pt x="234" y="1016"/>
                  </a:lnTo>
                  <a:lnTo>
                    <a:pt x="234" y="1016"/>
                  </a:lnTo>
                  <a:lnTo>
                    <a:pt x="227" y="1031"/>
                  </a:lnTo>
                  <a:lnTo>
                    <a:pt x="219" y="1047"/>
                  </a:lnTo>
                  <a:lnTo>
                    <a:pt x="215" y="1077"/>
                  </a:lnTo>
                  <a:lnTo>
                    <a:pt x="215" y="1077"/>
                  </a:lnTo>
                  <a:lnTo>
                    <a:pt x="208" y="1100"/>
                  </a:lnTo>
                  <a:lnTo>
                    <a:pt x="200" y="1120"/>
                  </a:lnTo>
                  <a:lnTo>
                    <a:pt x="200" y="1120"/>
                  </a:lnTo>
                  <a:lnTo>
                    <a:pt x="188" y="1146"/>
                  </a:lnTo>
                  <a:lnTo>
                    <a:pt x="188" y="1146"/>
                  </a:lnTo>
                  <a:lnTo>
                    <a:pt x="181" y="1158"/>
                  </a:lnTo>
                  <a:lnTo>
                    <a:pt x="169" y="1169"/>
                  </a:lnTo>
                  <a:lnTo>
                    <a:pt x="146" y="1189"/>
                  </a:lnTo>
                  <a:lnTo>
                    <a:pt x="146" y="1189"/>
                  </a:lnTo>
                  <a:lnTo>
                    <a:pt x="131" y="1200"/>
                  </a:lnTo>
                  <a:lnTo>
                    <a:pt x="116" y="1212"/>
                  </a:lnTo>
                  <a:lnTo>
                    <a:pt x="116" y="1212"/>
                  </a:lnTo>
                  <a:lnTo>
                    <a:pt x="100" y="1219"/>
                  </a:lnTo>
                  <a:lnTo>
                    <a:pt x="96" y="1223"/>
                  </a:lnTo>
                  <a:lnTo>
                    <a:pt x="93" y="1231"/>
                  </a:lnTo>
                  <a:lnTo>
                    <a:pt x="93" y="1231"/>
                  </a:lnTo>
                  <a:lnTo>
                    <a:pt x="85" y="1265"/>
                  </a:lnTo>
                  <a:lnTo>
                    <a:pt x="85" y="1288"/>
                  </a:lnTo>
                  <a:lnTo>
                    <a:pt x="85" y="1300"/>
                  </a:lnTo>
                  <a:lnTo>
                    <a:pt x="81" y="1304"/>
                  </a:lnTo>
                  <a:lnTo>
                    <a:pt x="81" y="1304"/>
                  </a:lnTo>
                  <a:lnTo>
                    <a:pt x="39" y="1250"/>
                  </a:lnTo>
                  <a:lnTo>
                    <a:pt x="0" y="1192"/>
                  </a:lnTo>
                  <a:lnTo>
                    <a:pt x="4" y="1192"/>
                  </a:lnTo>
                  <a:lnTo>
                    <a:pt x="4" y="1192"/>
                  </a:lnTo>
                  <a:lnTo>
                    <a:pt x="16" y="1185"/>
                  </a:lnTo>
                  <a:lnTo>
                    <a:pt x="23" y="1181"/>
                  </a:lnTo>
                  <a:lnTo>
                    <a:pt x="39" y="1162"/>
                  </a:lnTo>
                  <a:lnTo>
                    <a:pt x="39" y="1162"/>
                  </a:lnTo>
                  <a:lnTo>
                    <a:pt x="50" y="1135"/>
                  </a:lnTo>
                  <a:lnTo>
                    <a:pt x="58" y="1120"/>
                  </a:lnTo>
                  <a:lnTo>
                    <a:pt x="62" y="1116"/>
                  </a:lnTo>
                  <a:lnTo>
                    <a:pt x="70" y="1112"/>
                  </a:lnTo>
                  <a:lnTo>
                    <a:pt x="70" y="1112"/>
                  </a:lnTo>
                  <a:lnTo>
                    <a:pt x="73" y="1123"/>
                  </a:lnTo>
                  <a:lnTo>
                    <a:pt x="73" y="1123"/>
                  </a:lnTo>
                  <a:lnTo>
                    <a:pt x="81" y="1120"/>
                  </a:lnTo>
                  <a:lnTo>
                    <a:pt x="89" y="1120"/>
                  </a:lnTo>
                  <a:lnTo>
                    <a:pt x="89" y="1120"/>
                  </a:lnTo>
                  <a:lnTo>
                    <a:pt x="93" y="1112"/>
                  </a:lnTo>
                  <a:lnTo>
                    <a:pt x="93" y="1100"/>
                  </a:lnTo>
                  <a:lnTo>
                    <a:pt x="89" y="1077"/>
                  </a:lnTo>
                  <a:lnTo>
                    <a:pt x="85" y="1054"/>
                  </a:lnTo>
                  <a:lnTo>
                    <a:pt x="85" y="1035"/>
                  </a:lnTo>
                  <a:lnTo>
                    <a:pt x="85" y="1035"/>
                  </a:lnTo>
                  <a:lnTo>
                    <a:pt x="93" y="1012"/>
                  </a:lnTo>
                  <a:lnTo>
                    <a:pt x="104" y="989"/>
                  </a:lnTo>
                  <a:lnTo>
                    <a:pt x="131" y="951"/>
                  </a:lnTo>
                  <a:lnTo>
                    <a:pt x="131" y="951"/>
                  </a:lnTo>
                  <a:lnTo>
                    <a:pt x="142" y="928"/>
                  </a:lnTo>
                  <a:lnTo>
                    <a:pt x="150" y="909"/>
                  </a:lnTo>
                  <a:lnTo>
                    <a:pt x="162" y="886"/>
                  </a:lnTo>
                  <a:lnTo>
                    <a:pt x="165" y="863"/>
                  </a:lnTo>
                  <a:lnTo>
                    <a:pt x="165" y="863"/>
                  </a:lnTo>
                  <a:lnTo>
                    <a:pt x="165" y="836"/>
                  </a:lnTo>
                  <a:lnTo>
                    <a:pt x="162" y="813"/>
                  </a:lnTo>
                  <a:lnTo>
                    <a:pt x="162" y="813"/>
                  </a:lnTo>
                  <a:lnTo>
                    <a:pt x="150" y="797"/>
                  </a:lnTo>
                  <a:lnTo>
                    <a:pt x="146" y="790"/>
                  </a:lnTo>
                  <a:lnTo>
                    <a:pt x="142" y="778"/>
                  </a:lnTo>
                  <a:lnTo>
                    <a:pt x="142" y="778"/>
                  </a:lnTo>
                  <a:lnTo>
                    <a:pt x="116" y="767"/>
                  </a:lnTo>
                  <a:lnTo>
                    <a:pt x="104" y="759"/>
                  </a:lnTo>
                  <a:lnTo>
                    <a:pt x="100" y="740"/>
                  </a:lnTo>
                  <a:lnTo>
                    <a:pt x="100" y="740"/>
                  </a:lnTo>
                  <a:lnTo>
                    <a:pt x="96" y="701"/>
                  </a:lnTo>
                  <a:lnTo>
                    <a:pt x="93" y="671"/>
                  </a:lnTo>
                  <a:lnTo>
                    <a:pt x="93" y="671"/>
                  </a:lnTo>
                  <a:lnTo>
                    <a:pt x="127" y="617"/>
                  </a:lnTo>
                  <a:lnTo>
                    <a:pt x="162" y="571"/>
                  </a:lnTo>
                  <a:lnTo>
                    <a:pt x="162" y="571"/>
                  </a:lnTo>
                  <a:lnTo>
                    <a:pt x="173" y="575"/>
                  </a:lnTo>
                  <a:lnTo>
                    <a:pt x="185" y="575"/>
                  </a:lnTo>
                  <a:lnTo>
                    <a:pt x="185" y="575"/>
                  </a:lnTo>
                  <a:lnTo>
                    <a:pt x="185" y="552"/>
                  </a:lnTo>
                  <a:lnTo>
                    <a:pt x="192" y="548"/>
                  </a:lnTo>
                  <a:lnTo>
                    <a:pt x="204" y="540"/>
                  </a:lnTo>
                  <a:lnTo>
                    <a:pt x="204" y="540"/>
                  </a:lnTo>
                  <a:lnTo>
                    <a:pt x="223" y="537"/>
                  </a:lnTo>
                  <a:lnTo>
                    <a:pt x="231" y="537"/>
                  </a:lnTo>
                  <a:lnTo>
                    <a:pt x="238" y="525"/>
                  </a:lnTo>
                  <a:lnTo>
                    <a:pt x="238" y="525"/>
                  </a:lnTo>
                  <a:lnTo>
                    <a:pt x="242" y="517"/>
                  </a:lnTo>
                  <a:lnTo>
                    <a:pt x="246" y="506"/>
                  </a:lnTo>
                  <a:lnTo>
                    <a:pt x="250" y="483"/>
                  </a:lnTo>
                  <a:lnTo>
                    <a:pt x="250" y="483"/>
                  </a:lnTo>
                  <a:lnTo>
                    <a:pt x="254" y="471"/>
                  </a:lnTo>
                  <a:lnTo>
                    <a:pt x="261" y="460"/>
                  </a:lnTo>
                  <a:lnTo>
                    <a:pt x="273" y="444"/>
                  </a:lnTo>
                  <a:lnTo>
                    <a:pt x="277" y="433"/>
                  </a:lnTo>
                  <a:lnTo>
                    <a:pt x="277" y="433"/>
                  </a:lnTo>
                  <a:lnTo>
                    <a:pt x="281" y="421"/>
                  </a:lnTo>
                  <a:lnTo>
                    <a:pt x="281" y="414"/>
                  </a:lnTo>
                  <a:lnTo>
                    <a:pt x="273" y="391"/>
                  </a:lnTo>
                  <a:lnTo>
                    <a:pt x="257" y="349"/>
                  </a:lnTo>
                  <a:lnTo>
                    <a:pt x="257" y="349"/>
                  </a:lnTo>
                  <a:lnTo>
                    <a:pt x="257" y="337"/>
                  </a:lnTo>
                  <a:lnTo>
                    <a:pt x="257" y="329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295"/>
                  </a:lnTo>
                  <a:lnTo>
                    <a:pt x="261" y="280"/>
                  </a:lnTo>
                  <a:lnTo>
                    <a:pt x="261" y="268"/>
                  </a:lnTo>
                  <a:lnTo>
                    <a:pt x="261" y="264"/>
                  </a:lnTo>
                  <a:lnTo>
                    <a:pt x="269" y="260"/>
                  </a:lnTo>
                  <a:lnTo>
                    <a:pt x="269" y="260"/>
                  </a:lnTo>
                  <a:lnTo>
                    <a:pt x="269" y="260"/>
                  </a:lnTo>
                  <a:lnTo>
                    <a:pt x="281" y="257"/>
                  </a:lnTo>
                  <a:lnTo>
                    <a:pt x="284" y="253"/>
                  </a:lnTo>
                  <a:lnTo>
                    <a:pt x="288" y="245"/>
                  </a:lnTo>
                  <a:lnTo>
                    <a:pt x="296" y="237"/>
                  </a:lnTo>
                  <a:lnTo>
                    <a:pt x="296" y="237"/>
                  </a:lnTo>
                  <a:lnTo>
                    <a:pt x="319" y="226"/>
                  </a:lnTo>
                  <a:lnTo>
                    <a:pt x="338" y="218"/>
                  </a:lnTo>
                  <a:lnTo>
                    <a:pt x="357" y="210"/>
                  </a:lnTo>
                  <a:lnTo>
                    <a:pt x="373" y="199"/>
                  </a:lnTo>
                  <a:lnTo>
                    <a:pt x="373" y="199"/>
                  </a:lnTo>
                  <a:lnTo>
                    <a:pt x="384" y="180"/>
                  </a:lnTo>
                  <a:lnTo>
                    <a:pt x="399" y="168"/>
                  </a:lnTo>
                  <a:lnTo>
                    <a:pt x="407" y="164"/>
                  </a:lnTo>
                  <a:lnTo>
                    <a:pt x="411" y="164"/>
                  </a:lnTo>
                  <a:lnTo>
                    <a:pt x="419" y="168"/>
                  </a:lnTo>
                  <a:lnTo>
                    <a:pt x="426" y="176"/>
                  </a:lnTo>
                  <a:lnTo>
                    <a:pt x="426" y="176"/>
                  </a:lnTo>
                  <a:lnTo>
                    <a:pt x="438" y="195"/>
                  </a:lnTo>
                  <a:lnTo>
                    <a:pt x="449" y="203"/>
                  </a:lnTo>
                  <a:lnTo>
                    <a:pt x="461" y="207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503" y="199"/>
                  </a:lnTo>
                  <a:lnTo>
                    <a:pt x="507" y="199"/>
                  </a:lnTo>
                  <a:lnTo>
                    <a:pt x="511" y="203"/>
                  </a:lnTo>
                  <a:lnTo>
                    <a:pt x="511" y="214"/>
                  </a:lnTo>
                  <a:lnTo>
                    <a:pt x="511" y="234"/>
                  </a:lnTo>
                  <a:lnTo>
                    <a:pt x="511" y="234"/>
                  </a:lnTo>
                  <a:lnTo>
                    <a:pt x="511" y="241"/>
                  </a:lnTo>
                  <a:lnTo>
                    <a:pt x="515" y="245"/>
                  </a:lnTo>
                  <a:lnTo>
                    <a:pt x="522" y="249"/>
                  </a:lnTo>
                  <a:lnTo>
                    <a:pt x="526" y="249"/>
                  </a:lnTo>
                  <a:lnTo>
                    <a:pt x="545" y="241"/>
                  </a:lnTo>
                  <a:lnTo>
                    <a:pt x="564" y="222"/>
                  </a:lnTo>
                  <a:lnTo>
                    <a:pt x="564" y="222"/>
                  </a:lnTo>
                  <a:lnTo>
                    <a:pt x="584" y="207"/>
                  </a:lnTo>
                  <a:lnTo>
                    <a:pt x="599" y="199"/>
                  </a:lnTo>
                  <a:lnTo>
                    <a:pt x="610" y="191"/>
                  </a:lnTo>
                  <a:lnTo>
                    <a:pt x="622" y="172"/>
                  </a:lnTo>
                  <a:lnTo>
                    <a:pt x="622" y="172"/>
                  </a:lnTo>
                  <a:lnTo>
                    <a:pt x="633" y="153"/>
                  </a:lnTo>
                  <a:lnTo>
                    <a:pt x="641" y="141"/>
                  </a:lnTo>
                  <a:lnTo>
                    <a:pt x="656" y="134"/>
                  </a:lnTo>
                  <a:lnTo>
                    <a:pt x="683" y="122"/>
                  </a:lnTo>
                  <a:lnTo>
                    <a:pt x="683" y="122"/>
                  </a:lnTo>
                  <a:lnTo>
                    <a:pt x="725" y="107"/>
                  </a:lnTo>
                  <a:lnTo>
                    <a:pt x="733" y="99"/>
                  </a:lnTo>
                  <a:lnTo>
                    <a:pt x="737" y="80"/>
                  </a:lnTo>
                  <a:lnTo>
                    <a:pt x="737" y="80"/>
                  </a:lnTo>
                  <a:lnTo>
                    <a:pt x="741" y="46"/>
                  </a:lnTo>
                  <a:lnTo>
                    <a:pt x="741" y="42"/>
                  </a:lnTo>
                  <a:lnTo>
                    <a:pt x="745" y="38"/>
                  </a:lnTo>
                  <a:lnTo>
                    <a:pt x="760" y="38"/>
                  </a:lnTo>
                  <a:lnTo>
                    <a:pt x="760" y="38"/>
                  </a:lnTo>
                  <a:lnTo>
                    <a:pt x="772" y="42"/>
                  </a:lnTo>
                  <a:lnTo>
                    <a:pt x="787" y="38"/>
                  </a:lnTo>
                  <a:lnTo>
                    <a:pt x="818" y="30"/>
                  </a:lnTo>
                  <a:lnTo>
                    <a:pt x="890" y="3"/>
                  </a:lnTo>
                  <a:lnTo>
                    <a:pt x="890" y="3"/>
                  </a:lnTo>
                  <a:lnTo>
                    <a:pt x="917" y="0"/>
                  </a:lnTo>
                  <a:lnTo>
                    <a:pt x="933" y="3"/>
                  </a:lnTo>
                  <a:lnTo>
                    <a:pt x="944" y="11"/>
                  </a:lnTo>
                  <a:lnTo>
                    <a:pt x="952" y="19"/>
                  </a:lnTo>
                  <a:lnTo>
                    <a:pt x="952" y="19"/>
                  </a:lnTo>
                  <a:lnTo>
                    <a:pt x="990" y="65"/>
                  </a:lnTo>
                  <a:lnTo>
                    <a:pt x="1036" y="122"/>
                  </a:lnTo>
                  <a:lnTo>
                    <a:pt x="1036" y="122"/>
                  </a:lnTo>
                  <a:lnTo>
                    <a:pt x="1052" y="145"/>
                  </a:lnTo>
                  <a:lnTo>
                    <a:pt x="1055" y="161"/>
                  </a:lnTo>
                  <a:lnTo>
                    <a:pt x="1052" y="172"/>
                  </a:lnTo>
                  <a:lnTo>
                    <a:pt x="1040" y="184"/>
                  </a:lnTo>
                  <a:lnTo>
                    <a:pt x="1040" y="184"/>
                  </a:lnTo>
                  <a:lnTo>
                    <a:pt x="1036" y="187"/>
                  </a:lnTo>
                  <a:lnTo>
                    <a:pt x="1036" y="195"/>
                  </a:lnTo>
                  <a:lnTo>
                    <a:pt x="1044" y="207"/>
                  </a:lnTo>
                  <a:lnTo>
                    <a:pt x="1075" y="237"/>
                  </a:lnTo>
                  <a:lnTo>
                    <a:pt x="1075" y="237"/>
                  </a:lnTo>
                  <a:lnTo>
                    <a:pt x="1090" y="249"/>
                  </a:lnTo>
                  <a:lnTo>
                    <a:pt x="1098" y="253"/>
                  </a:lnTo>
                  <a:lnTo>
                    <a:pt x="1109" y="253"/>
                  </a:lnTo>
                  <a:lnTo>
                    <a:pt x="1117" y="245"/>
                  </a:lnTo>
                  <a:lnTo>
                    <a:pt x="1117" y="245"/>
                  </a:lnTo>
                  <a:lnTo>
                    <a:pt x="1124" y="237"/>
                  </a:lnTo>
                  <a:lnTo>
                    <a:pt x="1136" y="226"/>
                  </a:lnTo>
                  <a:lnTo>
                    <a:pt x="1174" y="207"/>
                  </a:lnTo>
                  <a:lnTo>
                    <a:pt x="1174" y="207"/>
                  </a:lnTo>
                  <a:lnTo>
                    <a:pt x="1197" y="191"/>
                  </a:lnTo>
                  <a:lnTo>
                    <a:pt x="1220" y="176"/>
                  </a:lnTo>
                  <a:lnTo>
                    <a:pt x="1240" y="164"/>
                  </a:lnTo>
                  <a:lnTo>
                    <a:pt x="1255" y="157"/>
                  </a:lnTo>
                  <a:lnTo>
                    <a:pt x="1255" y="157"/>
                  </a:lnTo>
                  <a:lnTo>
                    <a:pt x="1263" y="161"/>
                  </a:lnTo>
                  <a:lnTo>
                    <a:pt x="1274" y="172"/>
                  </a:lnTo>
                  <a:lnTo>
                    <a:pt x="1297" y="203"/>
                  </a:lnTo>
                  <a:lnTo>
                    <a:pt x="1297" y="203"/>
                  </a:lnTo>
                  <a:lnTo>
                    <a:pt x="1305" y="210"/>
                  </a:lnTo>
                  <a:lnTo>
                    <a:pt x="1312" y="218"/>
                  </a:lnTo>
                  <a:lnTo>
                    <a:pt x="1339" y="230"/>
                  </a:lnTo>
                  <a:lnTo>
                    <a:pt x="1366" y="234"/>
                  </a:lnTo>
                  <a:lnTo>
                    <a:pt x="1393" y="237"/>
                  </a:lnTo>
                  <a:lnTo>
                    <a:pt x="1393" y="237"/>
                  </a:lnTo>
                  <a:lnTo>
                    <a:pt x="1401" y="237"/>
                  </a:lnTo>
                  <a:lnTo>
                    <a:pt x="1408" y="245"/>
                  </a:lnTo>
                  <a:lnTo>
                    <a:pt x="1416" y="253"/>
                  </a:lnTo>
                  <a:lnTo>
                    <a:pt x="1420" y="260"/>
                  </a:lnTo>
                  <a:lnTo>
                    <a:pt x="1424" y="287"/>
                  </a:lnTo>
                  <a:lnTo>
                    <a:pt x="1420" y="314"/>
                  </a:lnTo>
                  <a:lnTo>
                    <a:pt x="1420" y="314"/>
                  </a:lnTo>
                  <a:lnTo>
                    <a:pt x="1420" y="326"/>
                  </a:lnTo>
                  <a:lnTo>
                    <a:pt x="1428" y="333"/>
                  </a:lnTo>
                  <a:lnTo>
                    <a:pt x="1435" y="337"/>
                  </a:lnTo>
                  <a:lnTo>
                    <a:pt x="1447" y="333"/>
                  </a:lnTo>
                  <a:lnTo>
                    <a:pt x="1500" y="322"/>
                  </a:lnTo>
                  <a:lnTo>
                    <a:pt x="1500" y="322"/>
                  </a:lnTo>
                  <a:lnTo>
                    <a:pt x="1520" y="318"/>
                  </a:lnTo>
                  <a:lnTo>
                    <a:pt x="1539" y="318"/>
                  </a:lnTo>
                  <a:lnTo>
                    <a:pt x="1569" y="322"/>
                  </a:lnTo>
                  <a:lnTo>
                    <a:pt x="1569" y="322"/>
                  </a:lnTo>
                  <a:lnTo>
                    <a:pt x="1577" y="318"/>
                  </a:lnTo>
                  <a:lnTo>
                    <a:pt x="1581" y="314"/>
                  </a:lnTo>
                  <a:lnTo>
                    <a:pt x="1596" y="299"/>
                  </a:lnTo>
                  <a:lnTo>
                    <a:pt x="1612" y="276"/>
                  </a:lnTo>
                  <a:lnTo>
                    <a:pt x="1639" y="253"/>
                  </a:lnTo>
                  <a:lnTo>
                    <a:pt x="1639" y="253"/>
                  </a:lnTo>
                  <a:lnTo>
                    <a:pt x="1650" y="245"/>
                  </a:lnTo>
                  <a:lnTo>
                    <a:pt x="1665" y="241"/>
                  </a:lnTo>
                  <a:lnTo>
                    <a:pt x="1677" y="245"/>
                  </a:lnTo>
                  <a:lnTo>
                    <a:pt x="1685" y="249"/>
                  </a:lnTo>
                  <a:lnTo>
                    <a:pt x="1704" y="264"/>
                  </a:lnTo>
                  <a:lnTo>
                    <a:pt x="1715" y="276"/>
                  </a:lnTo>
                  <a:lnTo>
                    <a:pt x="1715" y="276"/>
                  </a:lnTo>
                  <a:lnTo>
                    <a:pt x="1727" y="287"/>
                  </a:lnTo>
                  <a:lnTo>
                    <a:pt x="1742" y="303"/>
                  </a:lnTo>
                  <a:lnTo>
                    <a:pt x="1757" y="318"/>
                  </a:lnTo>
                  <a:lnTo>
                    <a:pt x="1777" y="333"/>
                  </a:lnTo>
                  <a:lnTo>
                    <a:pt x="1777" y="333"/>
                  </a:lnTo>
                  <a:lnTo>
                    <a:pt x="1796" y="345"/>
                  </a:lnTo>
                  <a:lnTo>
                    <a:pt x="1811" y="352"/>
                  </a:lnTo>
                  <a:lnTo>
                    <a:pt x="1826" y="356"/>
                  </a:lnTo>
                  <a:lnTo>
                    <a:pt x="1838" y="364"/>
                  </a:lnTo>
                  <a:lnTo>
                    <a:pt x="1838" y="364"/>
                  </a:lnTo>
                  <a:lnTo>
                    <a:pt x="1869" y="391"/>
                  </a:lnTo>
                  <a:lnTo>
                    <a:pt x="1880" y="402"/>
                  </a:lnTo>
                  <a:lnTo>
                    <a:pt x="1888" y="418"/>
                  </a:lnTo>
                  <a:lnTo>
                    <a:pt x="1888" y="418"/>
                  </a:lnTo>
                  <a:close/>
                </a:path>
              </a:pathLst>
            </a:custGeom>
            <a:solidFill>
              <a:srgbClr val="855914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145" y="2214"/>
              <a:ext cx="1527" cy="771"/>
            </a:xfrm>
            <a:custGeom>
              <a:avLst/>
              <a:gdLst/>
              <a:ahLst/>
              <a:cxnLst>
                <a:cxn ang="0">
                  <a:pos x="595" y="641"/>
                </a:cxn>
                <a:cxn ang="0">
                  <a:pos x="411" y="652"/>
                </a:cxn>
                <a:cxn ang="0">
                  <a:pos x="353" y="679"/>
                </a:cxn>
                <a:cxn ang="0">
                  <a:pos x="300" y="675"/>
                </a:cxn>
                <a:cxn ang="0">
                  <a:pos x="246" y="721"/>
                </a:cxn>
                <a:cxn ang="0">
                  <a:pos x="135" y="733"/>
                </a:cxn>
                <a:cxn ang="0">
                  <a:pos x="31" y="771"/>
                </a:cxn>
                <a:cxn ang="0">
                  <a:pos x="0" y="645"/>
                </a:cxn>
                <a:cxn ang="0">
                  <a:pos x="50" y="618"/>
                </a:cxn>
                <a:cxn ang="0">
                  <a:pos x="104" y="618"/>
                </a:cxn>
                <a:cxn ang="0">
                  <a:pos x="173" y="564"/>
                </a:cxn>
                <a:cxn ang="0">
                  <a:pos x="215" y="495"/>
                </a:cxn>
                <a:cxn ang="0">
                  <a:pos x="280" y="449"/>
                </a:cxn>
                <a:cxn ang="0">
                  <a:pos x="323" y="426"/>
                </a:cxn>
                <a:cxn ang="0">
                  <a:pos x="342" y="372"/>
                </a:cxn>
                <a:cxn ang="0">
                  <a:pos x="376" y="365"/>
                </a:cxn>
                <a:cxn ang="0">
                  <a:pos x="461" y="342"/>
                </a:cxn>
                <a:cxn ang="0">
                  <a:pos x="518" y="307"/>
                </a:cxn>
                <a:cxn ang="0">
                  <a:pos x="557" y="292"/>
                </a:cxn>
                <a:cxn ang="0">
                  <a:pos x="568" y="227"/>
                </a:cxn>
                <a:cxn ang="0">
                  <a:pos x="630" y="200"/>
                </a:cxn>
                <a:cxn ang="0">
                  <a:pos x="714" y="173"/>
                </a:cxn>
                <a:cxn ang="0">
                  <a:pos x="752" y="131"/>
                </a:cxn>
                <a:cxn ang="0">
                  <a:pos x="756" y="85"/>
                </a:cxn>
                <a:cxn ang="0">
                  <a:pos x="802" y="43"/>
                </a:cxn>
                <a:cxn ang="0">
                  <a:pos x="860" y="19"/>
                </a:cxn>
                <a:cxn ang="0">
                  <a:pos x="898" y="31"/>
                </a:cxn>
                <a:cxn ang="0">
                  <a:pos x="952" y="0"/>
                </a:cxn>
                <a:cxn ang="0">
                  <a:pos x="1002" y="23"/>
                </a:cxn>
                <a:cxn ang="0">
                  <a:pos x="1055" y="46"/>
                </a:cxn>
                <a:cxn ang="0">
                  <a:pos x="1098" y="69"/>
                </a:cxn>
                <a:cxn ang="0">
                  <a:pos x="1159" y="77"/>
                </a:cxn>
                <a:cxn ang="0">
                  <a:pos x="1170" y="123"/>
                </a:cxn>
                <a:cxn ang="0">
                  <a:pos x="1193" y="135"/>
                </a:cxn>
                <a:cxn ang="0">
                  <a:pos x="1224" y="154"/>
                </a:cxn>
                <a:cxn ang="0">
                  <a:pos x="1255" y="200"/>
                </a:cxn>
                <a:cxn ang="0">
                  <a:pos x="1324" y="200"/>
                </a:cxn>
                <a:cxn ang="0">
                  <a:pos x="1374" y="200"/>
                </a:cxn>
                <a:cxn ang="0">
                  <a:pos x="1412" y="223"/>
                </a:cxn>
                <a:cxn ang="0">
                  <a:pos x="1450" y="215"/>
                </a:cxn>
                <a:cxn ang="0">
                  <a:pos x="1516" y="265"/>
                </a:cxn>
                <a:cxn ang="0">
                  <a:pos x="1527" y="307"/>
                </a:cxn>
                <a:cxn ang="0">
                  <a:pos x="1477" y="349"/>
                </a:cxn>
                <a:cxn ang="0">
                  <a:pos x="1450" y="338"/>
                </a:cxn>
                <a:cxn ang="0">
                  <a:pos x="1374" y="342"/>
                </a:cxn>
                <a:cxn ang="0">
                  <a:pos x="1339" y="392"/>
                </a:cxn>
                <a:cxn ang="0">
                  <a:pos x="1305" y="418"/>
                </a:cxn>
                <a:cxn ang="0">
                  <a:pos x="1282" y="438"/>
                </a:cxn>
                <a:cxn ang="0">
                  <a:pos x="1247" y="438"/>
                </a:cxn>
                <a:cxn ang="0">
                  <a:pos x="1220" y="464"/>
                </a:cxn>
                <a:cxn ang="0">
                  <a:pos x="1186" y="510"/>
                </a:cxn>
                <a:cxn ang="0">
                  <a:pos x="1063" y="537"/>
                </a:cxn>
                <a:cxn ang="0">
                  <a:pos x="982" y="568"/>
                </a:cxn>
                <a:cxn ang="0">
                  <a:pos x="936" y="606"/>
                </a:cxn>
                <a:cxn ang="0">
                  <a:pos x="806" y="641"/>
                </a:cxn>
              </a:cxnLst>
              <a:rect l="0" t="0" r="r" b="b"/>
              <a:pathLst>
                <a:path w="1527" h="771">
                  <a:moveTo>
                    <a:pt x="702" y="645"/>
                  </a:moveTo>
                  <a:lnTo>
                    <a:pt x="702" y="645"/>
                  </a:lnTo>
                  <a:lnTo>
                    <a:pt x="656" y="641"/>
                  </a:lnTo>
                  <a:lnTo>
                    <a:pt x="656" y="641"/>
                  </a:lnTo>
                  <a:lnTo>
                    <a:pt x="595" y="641"/>
                  </a:lnTo>
                  <a:lnTo>
                    <a:pt x="534" y="637"/>
                  </a:lnTo>
                  <a:lnTo>
                    <a:pt x="503" y="637"/>
                  </a:lnTo>
                  <a:lnTo>
                    <a:pt x="472" y="641"/>
                  </a:lnTo>
                  <a:lnTo>
                    <a:pt x="442" y="645"/>
                  </a:lnTo>
                  <a:lnTo>
                    <a:pt x="411" y="652"/>
                  </a:lnTo>
                  <a:lnTo>
                    <a:pt x="411" y="652"/>
                  </a:lnTo>
                  <a:lnTo>
                    <a:pt x="388" y="664"/>
                  </a:lnTo>
                  <a:lnTo>
                    <a:pt x="369" y="675"/>
                  </a:lnTo>
                  <a:lnTo>
                    <a:pt x="369" y="675"/>
                  </a:lnTo>
                  <a:lnTo>
                    <a:pt x="353" y="679"/>
                  </a:lnTo>
                  <a:lnTo>
                    <a:pt x="338" y="675"/>
                  </a:lnTo>
                  <a:lnTo>
                    <a:pt x="326" y="672"/>
                  </a:lnTo>
                  <a:lnTo>
                    <a:pt x="315" y="672"/>
                  </a:lnTo>
                  <a:lnTo>
                    <a:pt x="315" y="672"/>
                  </a:lnTo>
                  <a:lnTo>
                    <a:pt x="300" y="675"/>
                  </a:lnTo>
                  <a:lnTo>
                    <a:pt x="288" y="683"/>
                  </a:lnTo>
                  <a:lnTo>
                    <a:pt x="269" y="702"/>
                  </a:lnTo>
                  <a:lnTo>
                    <a:pt x="269" y="702"/>
                  </a:lnTo>
                  <a:lnTo>
                    <a:pt x="257" y="714"/>
                  </a:lnTo>
                  <a:lnTo>
                    <a:pt x="246" y="721"/>
                  </a:lnTo>
                  <a:lnTo>
                    <a:pt x="231" y="725"/>
                  </a:lnTo>
                  <a:lnTo>
                    <a:pt x="211" y="725"/>
                  </a:lnTo>
                  <a:lnTo>
                    <a:pt x="211" y="725"/>
                  </a:lnTo>
                  <a:lnTo>
                    <a:pt x="158" y="729"/>
                  </a:lnTo>
                  <a:lnTo>
                    <a:pt x="135" y="733"/>
                  </a:lnTo>
                  <a:lnTo>
                    <a:pt x="108" y="737"/>
                  </a:lnTo>
                  <a:lnTo>
                    <a:pt x="108" y="737"/>
                  </a:lnTo>
                  <a:lnTo>
                    <a:pt x="66" y="752"/>
                  </a:lnTo>
                  <a:lnTo>
                    <a:pt x="46" y="760"/>
                  </a:lnTo>
                  <a:lnTo>
                    <a:pt x="31" y="771"/>
                  </a:lnTo>
                  <a:lnTo>
                    <a:pt x="31" y="771"/>
                  </a:lnTo>
                  <a:lnTo>
                    <a:pt x="31" y="771"/>
                  </a:lnTo>
                  <a:lnTo>
                    <a:pt x="20" y="706"/>
                  </a:lnTo>
                  <a:lnTo>
                    <a:pt x="0" y="645"/>
                  </a:lnTo>
                  <a:lnTo>
                    <a:pt x="0" y="645"/>
                  </a:lnTo>
                  <a:lnTo>
                    <a:pt x="12" y="633"/>
                  </a:lnTo>
                  <a:lnTo>
                    <a:pt x="23" y="626"/>
                  </a:lnTo>
                  <a:lnTo>
                    <a:pt x="39" y="618"/>
                  </a:lnTo>
                  <a:lnTo>
                    <a:pt x="50" y="618"/>
                  </a:lnTo>
                  <a:lnTo>
                    <a:pt x="50" y="618"/>
                  </a:lnTo>
                  <a:lnTo>
                    <a:pt x="69" y="622"/>
                  </a:lnTo>
                  <a:lnTo>
                    <a:pt x="77" y="626"/>
                  </a:lnTo>
                  <a:lnTo>
                    <a:pt x="89" y="626"/>
                  </a:lnTo>
                  <a:lnTo>
                    <a:pt x="89" y="626"/>
                  </a:lnTo>
                  <a:lnTo>
                    <a:pt x="104" y="618"/>
                  </a:lnTo>
                  <a:lnTo>
                    <a:pt x="119" y="606"/>
                  </a:lnTo>
                  <a:lnTo>
                    <a:pt x="119" y="606"/>
                  </a:lnTo>
                  <a:lnTo>
                    <a:pt x="150" y="587"/>
                  </a:lnTo>
                  <a:lnTo>
                    <a:pt x="161" y="576"/>
                  </a:lnTo>
                  <a:lnTo>
                    <a:pt x="173" y="564"/>
                  </a:lnTo>
                  <a:lnTo>
                    <a:pt x="173" y="564"/>
                  </a:lnTo>
                  <a:lnTo>
                    <a:pt x="181" y="545"/>
                  </a:lnTo>
                  <a:lnTo>
                    <a:pt x="188" y="530"/>
                  </a:lnTo>
                  <a:lnTo>
                    <a:pt x="188" y="530"/>
                  </a:lnTo>
                  <a:lnTo>
                    <a:pt x="215" y="495"/>
                  </a:lnTo>
                  <a:lnTo>
                    <a:pt x="215" y="495"/>
                  </a:lnTo>
                  <a:lnTo>
                    <a:pt x="231" y="480"/>
                  </a:lnTo>
                  <a:lnTo>
                    <a:pt x="246" y="468"/>
                  </a:lnTo>
                  <a:lnTo>
                    <a:pt x="280" y="449"/>
                  </a:lnTo>
                  <a:lnTo>
                    <a:pt x="280" y="449"/>
                  </a:lnTo>
                  <a:lnTo>
                    <a:pt x="300" y="445"/>
                  </a:lnTo>
                  <a:lnTo>
                    <a:pt x="315" y="438"/>
                  </a:lnTo>
                  <a:lnTo>
                    <a:pt x="315" y="438"/>
                  </a:lnTo>
                  <a:lnTo>
                    <a:pt x="319" y="430"/>
                  </a:lnTo>
                  <a:lnTo>
                    <a:pt x="323" y="426"/>
                  </a:lnTo>
                  <a:lnTo>
                    <a:pt x="326" y="411"/>
                  </a:lnTo>
                  <a:lnTo>
                    <a:pt x="326" y="411"/>
                  </a:lnTo>
                  <a:lnTo>
                    <a:pt x="334" y="392"/>
                  </a:lnTo>
                  <a:lnTo>
                    <a:pt x="338" y="380"/>
                  </a:lnTo>
                  <a:lnTo>
                    <a:pt x="342" y="372"/>
                  </a:lnTo>
                  <a:lnTo>
                    <a:pt x="342" y="372"/>
                  </a:lnTo>
                  <a:lnTo>
                    <a:pt x="349" y="369"/>
                  </a:lnTo>
                  <a:lnTo>
                    <a:pt x="357" y="369"/>
                  </a:lnTo>
                  <a:lnTo>
                    <a:pt x="376" y="365"/>
                  </a:lnTo>
                  <a:lnTo>
                    <a:pt x="376" y="365"/>
                  </a:lnTo>
                  <a:lnTo>
                    <a:pt x="407" y="357"/>
                  </a:lnTo>
                  <a:lnTo>
                    <a:pt x="422" y="353"/>
                  </a:lnTo>
                  <a:lnTo>
                    <a:pt x="442" y="361"/>
                  </a:lnTo>
                  <a:lnTo>
                    <a:pt x="442" y="361"/>
                  </a:lnTo>
                  <a:lnTo>
                    <a:pt x="461" y="342"/>
                  </a:lnTo>
                  <a:lnTo>
                    <a:pt x="480" y="323"/>
                  </a:lnTo>
                  <a:lnTo>
                    <a:pt x="480" y="323"/>
                  </a:lnTo>
                  <a:lnTo>
                    <a:pt x="491" y="307"/>
                  </a:lnTo>
                  <a:lnTo>
                    <a:pt x="507" y="307"/>
                  </a:lnTo>
                  <a:lnTo>
                    <a:pt x="518" y="307"/>
                  </a:lnTo>
                  <a:lnTo>
                    <a:pt x="534" y="307"/>
                  </a:lnTo>
                  <a:lnTo>
                    <a:pt x="534" y="307"/>
                  </a:lnTo>
                  <a:lnTo>
                    <a:pt x="545" y="303"/>
                  </a:lnTo>
                  <a:lnTo>
                    <a:pt x="553" y="300"/>
                  </a:lnTo>
                  <a:lnTo>
                    <a:pt x="557" y="292"/>
                  </a:lnTo>
                  <a:lnTo>
                    <a:pt x="560" y="284"/>
                  </a:lnTo>
                  <a:lnTo>
                    <a:pt x="564" y="261"/>
                  </a:lnTo>
                  <a:lnTo>
                    <a:pt x="564" y="242"/>
                  </a:lnTo>
                  <a:lnTo>
                    <a:pt x="564" y="242"/>
                  </a:lnTo>
                  <a:lnTo>
                    <a:pt x="568" y="227"/>
                  </a:lnTo>
                  <a:lnTo>
                    <a:pt x="572" y="219"/>
                  </a:lnTo>
                  <a:lnTo>
                    <a:pt x="583" y="215"/>
                  </a:lnTo>
                  <a:lnTo>
                    <a:pt x="599" y="211"/>
                  </a:lnTo>
                  <a:lnTo>
                    <a:pt x="599" y="211"/>
                  </a:lnTo>
                  <a:lnTo>
                    <a:pt x="630" y="200"/>
                  </a:lnTo>
                  <a:lnTo>
                    <a:pt x="660" y="192"/>
                  </a:lnTo>
                  <a:lnTo>
                    <a:pt x="660" y="192"/>
                  </a:lnTo>
                  <a:lnTo>
                    <a:pt x="691" y="188"/>
                  </a:lnTo>
                  <a:lnTo>
                    <a:pt x="702" y="184"/>
                  </a:lnTo>
                  <a:lnTo>
                    <a:pt x="714" y="173"/>
                  </a:lnTo>
                  <a:lnTo>
                    <a:pt x="714" y="173"/>
                  </a:lnTo>
                  <a:lnTo>
                    <a:pt x="722" y="158"/>
                  </a:lnTo>
                  <a:lnTo>
                    <a:pt x="729" y="150"/>
                  </a:lnTo>
                  <a:lnTo>
                    <a:pt x="752" y="131"/>
                  </a:lnTo>
                  <a:lnTo>
                    <a:pt x="752" y="131"/>
                  </a:lnTo>
                  <a:lnTo>
                    <a:pt x="756" y="123"/>
                  </a:lnTo>
                  <a:lnTo>
                    <a:pt x="756" y="115"/>
                  </a:lnTo>
                  <a:lnTo>
                    <a:pt x="760" y="96"/>
                  </a:lnTo>
                  <a:lnTo>
                    <a:pt x="756" y="85"/>
                  </a:lnTo>
                  <a:lnTo>
                    <a:pt x="756" y="85"/>
                  </a:lnTo>
                  <a:lnTo>
                    <a:pt x="771" y="77"/>
                  </a:lnTo>
                  <a:lnTo>
                    <a:pt x="771" y="77"/>
                  </a:lnTo>
                  <a:lnTo>
                    <a:pt x="783" y="69"/>
                  </a:lnTo>
                  <a:lnTo>
                    <a:pt x="791" y="62"/>
                  </a:lnTo>
                  <a:lnTo>
                    <a:pt x="802" y="43"/>
                  </a:lnTo>
                  <a:lnTo>
                    <a:pt x="802" y="43"/>
                  </a:lnTo>
                  <a:lnTo>
                    <a:pt x="814" y="35"/>
                  </a:lnTo>
                  <a:lnTo>
                    <a:pt x="829" y="23"/>
                  </a:lnTo>
                  <a:lnTo>
                    <a:pt x="844" y="19"/>
                  </a:lnTo>
                  <a:lnTo>
                    <a:pt x="860" y="19"/>
                  </a:lnTo>
                  <a:lnTo>
                    <a:pt x="860" y="19"/>
                  </a:lnTo>
                  <a:lnTo>
                    <a:pt x="871" y="23"/>
                  </a:lnTo>
                  <a:lnTo>
                    <a:pt x="879" y="31"/>
                  </a:lnTo>
                  <a:lnTo>
                    <a:pt x="887" y="35"/>
                  </a:lnTo>
                  <a:lnTo>
                    <a:pt x="898" y="31"/>
                  </a:lnTo>
                  <a:lnTo>
                    <a:pt x="898" y="31"/>
                  </a:lnTo>
                  <a:lnTo>
                    <a:pt x="913" y="23"/>
                  </a:lnTo>
                  <a:lnTo>
                    <a:pt x="925" y="16"/>
                  </a:lnTo>
                  <a:lnTo>
                    <a:pt x="940" y="8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67" y="0"/>
                  </a:lnTo>
                  <a:lnTo>
                    <a:pt x="979" y="4"/>
                  </a:lnTo>
                  <a:lnTo>
                    <a:pt x="990" y="12"/>
                  </a:lnTo>
                  <a:lnTo>
                    <a:pt x="1002" y="23"/>
                  </a:lnTo>
                  <a:lnTo>
                    <a:pt x="1002" y="23"/>
                  </a:lnTo>
                  <a:lnTo>
                    <a:pt x="1013" y="35"/>
                  </a:lnTo>
                  <a:lnTo>
                    <a:pt x="1028" y="43"/>
                  </a:lnTo>
                  <a:lnTo>
                    <a:pt x="1028" y="43"/>
                  </a:lnTo>
                  <a:lnTo>
                    <a:pt x="1055" y="46"/>
                  </a:lnTo>
                  <a:lnTo>
                    <a:pt x="1055" y="46"/>
                  </a:lnTo>
                  <a:lnTo>
                    <a:pt x="1078" y="54"/>
                  </a:lnTo>
                  <a:lnTo>
                    <a:pt x="1090" y="62"/>
                  </a:lnTo>
                  <a:lnTo>
                    <a:pt x="1094" y="66"/>
                  </a:lnTo>
                  <a:lnTo>
                    <a:pt x="1098" y="69"/>
                  </a:lnTo>
                  <a:lnTo>
                    <a:pt x="1098" y="69"/>
                  </a:lnTo>
                  <a:lnTo>
                    <a:pt x="1128" y="73"/>
                  </a:lnTo>
                  <a:lnTo>
                    <a:pt x="1144" y="73"/>
                  </a:lnTo>
                  <a:lnTo>
                    <a:pt x="1159" y="77"/>
                  </a:lnTo>
                  <a:lnTo>
                    <a:pt x="1159" y="77"/>
                  </a:lnTo>
                  <a:lnTo>
                    <a:pt x="1159" y="96"/>
                  </a:lnTo>
                  <a:lnTo>
                    <a:pt x="1163" y="115"/>
                  </a:lnTo>
                  <a:lnTo>
                    <a:pt x="1163" y="115"/>
                  </a:lnTo>
                  <a:lnTo>
                    <a:pt x="1167" y="119"/>
                  </a:lnTo>
                  <a:lnTo>
                    <a:pt x="1170" y="123"/>
                  </a:lnTo>
                  <a:lnTo>
                    <a:pt x="1178" y="127"/>
                  </a:lnTo>
                  <a:lnTo>
                    <a:pt x="1178" y="127"/>
                  </a:lnTo>
                  <a:lnTo>
                    <a:pt x="1190" y="127"/>
                  </a:lnTo>
                  <a:lnTo>
                    <a:pt x="1190" y="127"/>
                  </a:lnTo>
                  <a:lnTo>
                    <a:pt x="1193" y="135"/>
                  </a:lnTo>
                  <a:lnTo>
                    <a:pt x="1193" y="135"/>
                  </a:lnTo>
                  <a:lnTo>
                    <a:pt x="1213" y="142"/>
                  </a:lnTo>
                  <a:lnTo>
                    <a:pt x="1220" y="146"/>
                  </a:lnTo>
                  <a:lnTo>
                    <a:pt x="1224" y="154"/>
                  </a:lnTo>
                  <a:lnTo>
                    <a:pt x="1224" y="154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39" y="184"/>
                  </a:lnTo>
                  <a:lnTo>
                    <a:pt x="1239" y="184"/>
                  </a:lnTo>
                  <a:lnTo>
                    <a:pt x="1255" y="200"/>
                  </a:lnTo>
                  <a:lnTo>
                    <a:pt x="1270" y="207"/>
                  </a:lnTo>
                  <a:lnTo>
                    <a:pt x="1285" y="207"/>
                  </a:lnTo>
                  <a:lnTo>
                    <a:pt x="1309" y="204"/>
                  </a:lnTo>
                  <a:lnTo>
                    <a:pt x="1309" y="204"/>
                  </a:lnTo>
                  <a:lnTo>
                    <a:pt x="1324" y="200"/>
                  </a:lnTo>
                  <a:lnTo>
                    <a:pt x="1343" y="196"/>
                  </a:lnTo>
                  <a:lnTo>
                    <a:pt x="1343" y="196"/>
                  </a:lnTo>
                  <a:lnTo>
                    <a:pt x="1358" y="196"/>
                  </a:lnTo>
                  <a:lnTo>
                    <a:pt x="1374" y="200"/>
                  </a:lnTo>
                  <a:lnTo>
                    <a:pt x="1374" y="200"/>
                  </a:lnTo>
                  <a:lnTo>
                    <a:pt x="1378" y="207"/>
                  </a:lnTo>
                  <a:lnTo>
                    <a:pt x="1378" y="207"/>
                  </a:lnTo>
                  <a:lnTo>
                    <a:pt x="1393" y="219"/>
                  </a:lnTo>
                  <a:lnTo>
                    <a:pt x="1401" y="223"/>
                  </a:lnTo>
                  <a:lnTo>
                    <a:pt x="1412" y="223"/>
                  </a:lnTo>
                  <a:lnTo>
                    <a:pt x="1412" y="223"/>
                  </a:lnTo>
                  <a:lnTo>
                    <a:pt x="1420" y="223"/>
                  </a:lnTo>
                  <a:lnTo>
                    <a:pt x="1431" y="219"/>
                  </a:lnTo>
                  <a:lnTo>
                    <a:pt x="1443" y="215"/>
                  </a:lnTo>
                  <a:lnTo>
                    <a:pt x="1450" y="215"/>
                  </a:lnTo>
                  <a:lnTo>
                    <a:pt x="1470" y="204"/>
                  </a:lnTo>
                  <a:lnTo>
                    <a:pt x="1470" y="204"/>
                  </a:lnTo>
                  <a:lnTo>
                    <a:pt x="1485" y="238"/>
                  </a:lnTo>
                  <a:lnTo>
                    <a:pt x="1496" y="250"/>
                  </a:lnTo>
                  <a:lnTo>
                    <a:pt x="1516" y="265"/>
                  </a:lnTo>
                  <a:lnTo>
                    <a:pt x="1516" y="265"/>
                  </a:lnTo>
                  <a:lnTo>
                    <a:pt x="1523" y="273"/>
                  </a:lnTo>
                  <a:lnTo>
                    <a:pt x="1527" y="284"/>
                  </a:lnTo>
                  <a:lnTo>
                    <a:pt x="1527" y="296"/>
                  </a:lnTo>
                  <a:lnTo>
                    <a:pt x="1527" y="307"/>
                  </a:lnTo>
                  <a:lnTo>
                    <a:pt x="1516" y="330"/>
                  </a:lnTo>
                  <a:lnTo>
                    <a:pt x="1504" y="346"/>
                  </a:lnTo>
                  <a:lnTo>
                    <a:pt x="1504" y="346"/>
                  </a:lnTo>
                  <a:lnTo>
                    <a:pt x="1493" y="349"/>
                  </a:lnTo>
                  <a:lnTo>
                    <a:pt x="1477" y="349"/>
                  </a:lnTo>
                  <a:lnTo>
                    <a:pt x="1466" y="346"/>
                  </a:lnTo>
                  <a:lnTo>
                    <a:pt x="1450" y="346"/>
                  </a:lnTo>
                  <a:lnTo>
                    <a:pt x="1450" y="346"/>
                  </a:lnTo>
                  <a:lnTo>
                    <a:pt x="1450" y="338"/>
                  </a:lnTo>
                  <a:lnTo>
                    <a:pt x="1450" y="338"/>
                  </a:lnTo>
                  <a:lnTo>
                    <a:pt x="1416" y="334"/>
                  </a:lnTo>
                  <a:lnTo>
                    <a:pt x="1397" y="334"/>
                  </a:lnTo>
                  <a:lnTo>
                    <a:pt x="1381" y="338"/>
                  </a:lnTo>
                  <a:lnTo>
                    <a:pt x="1381" y="338"/>
                  </a:lnTo>
                  <a:lnTo>
                    <a:pt x="1374" y="342"/>
                  </a:lnTo>
                  <a:lnTo>
                    <a:pt x="1366" y="346"/>
                  </a:lnTo>
                  <a:lnTo>
                    <a:pt x="1358" y="361"/>
                  </a:lnTo>
                  <a:lnTo>
                    <a:pt x="1351" y="376"/>
                  </a:lnTo>
                  <a:lnTo>
                    <a:pt x="1339" y="392"/>
                  </a:lnTo>
                  <a:lnTo>
                    <a:pt x="1339" y="392"/>
                  </a:lnTo>
                  <a:lnTo>
                    <a:pt x="1328" y="384"/>
                  </a:lnTo>
                  <a:lnTo>
                    <a:pt x="1320" y="388"/>
                  </a:lnTo>
                  <a:lnTo>
                    <a:pt x="1312" y="392"/>
                  </a:lnTo>
                  <a:lnTo>
                    <a:pt x="1309" y="399"/>
                  </a:lnTo>
                  <a:lnTo>
                    <a:pt x="1305" y="418"/>
                  </a:lnTo>
                  <a:lnTo>
                    <a:pt x="1301" y="434"/>
                  </a:lnTo>
                  <a:lnTo>
                    <a:pt x="1301" y="434"/>
                  </a:lnTo>
                  <a:lnTo>
                    <a:pt x="1293" y="430"/>
                  </a:lnTo>
                  <a:lnTo>
                    <a:pt x="1285" y="434"/>
                  </a:lnTo>
                  <a:lnTo>
                    <a:pt x="1282" y="438"/>
                  </a:lnTo>
                  <a:lnTo>
                    <a:pt x="1274" y="441"/>
                  </a:lnTo>
                  <a:lnTo>
                    <a:pt x="1274" y="441"/>
                  </a:lnTo>
                  <a:lnTo>
                    <a:pt x="1262" y="438"/>
                  </a:lnTo>
                  <a:lnTo>
                    <a:pt x="1247" y="438"/>
                  </a:lnTo>
                  <a:lnTo>
                    <a:pt x="1247" y="438"/>
                  </a:lnTo>
                  <a:lnTo>
                    <a:pt x="1236" y="438"/>
                  </a:lnTo>
                  <a:lnTo>
                    <a:pt x="1228" y="441"/>
                  </a:lnTo>
                  <a:lnTo>
                    <a:pt x="1224" y="453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13" y="480"/>
                  </a:lnTo>
                  <a:lnTo>
                    <a:pt x="1205" y="491"/>
                  </a:lnTo>
                  <a:lnTo>
                    <a:pt x="1197" y="499"/>
                  </a:lnTo>
                  <a:lnTo>
                    <a:pt x="1186" y="510"/>
                  </a:lnTo>
                  <a:lnTo>
                    <a:pt x="1186" y="510"/>
                  </a:lnTo>
                  <a:lnTo>
                    <a:pt x="1155" y="526"/>
                  </a:lnTo>
                  <a:lnTo>
                    <a:pt x="1140" y="530"/>
                  </a:lnTo>
                  <a:lnTo>
                    <a:pt x="1124" y="533"/>
                  </a:lnTo>
                  <a:lnTo>
                    <a:pt x="1124" y="533"/>
                  </a:lnTo>
                  <a:lnTo>
                    <a:pt x="1063" y="537"/>
                  </a:lnTo>
                  <a:lnTo>
                    <a:pt x="1032" y="541"/>
                  </a:lnTo>
                  <a:lnTo>
                    <a:pt x="1002" y="549"/>
                  </a:lnTo>
                  <a:lnTo>
                    <a:pt x="1002" y="549"/>
                  </a:lnTo>
                  <a:lnTo>
                    <a:pt x="990" y="556"/>
                  </a:lnTo>
                  <a:lnTo>
                    <a:pt x="982" y="568"/>
                  </a:lnTo>
                  <a:lnTo>
                    <a:pt x="975" y="580"/>
                  </a:lnTo>
                  <a:lnTo>
                    <a:pt x="967" y="587"/>
                  </a:lnTo>
                  <a:lnTo>
                    <a:pt x="967" y="587"/>
                  </a:lnTo>
                  <a:lnTo>
                    <a:pt x="956" y="599"/>
                  </a:lnTo>
                  <a:lnTo>
                    <a:pt x="936" y="606"/>
                  </a:lnTo>
                  <a:lnTo>
                    <a:pt x="902" y="622"/>
                  </a:lnTo>
                  <a:lnTo>
                    <a:pt x="902" y="622"/>
                  </a:lnTo>
                  <a:lnTo>
                    <a:pt x="879" y="629"/>
                  </a:lnTo>
                  <a:lnTo>
                    <a:pt x="856" y="637"/>
                  </a:lnTo>
                  <a:lnTo>
                    <a:pt x="806" y="641"/>
                  </a:lnTo>
                  <a:lnTo>
                    <a:pt x="756" y="645"/>
                  </a:lnTo>
                  <a:lnTo>
                    <a:pt x="702" y="645"/>
                  </a:lnTo>
                  <a:lnTo>
                    <a:pt x="702" y="645"/>
                  </a:lnTo>
                  <a:close/>
                </a:path>
              </a:pathLst>
            </a:custGeom>
            <a:solidFill>
              <a:srgbClr val="737144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253" y="3553"/>
              <a:ext cx="1128" cy="437"/>
            </a:xfrm>
            <a:custGeom>
              <a:avLst/>
              <a:gdLst/>
              <a:ahLst/>
              <a:cxnLst>
                <a:cxn ang="0">
                  <a:pos x="1124" y="146"/>
                </a:cxn>
                <a:cxn ang="0">
                  <a:pos x="1101" y="188"/>
                </a:cxn>
                <a:cxn ang="0">
                  <a:pos x="1101" y="226"/>
                </a:cxn>
                <a:cxn ang="0">
                  <a:pos x="1078" y="230"/>
                </a:cxn>
                <a:cxn ang="0">
                  <a:pos x="1059" y="238"/>
                </a:cxn>
                <a:cxn ang="0">
                  <a:pos x="1028" y="299"/>
                </a:cxn>
                <a:cxn ang="0">
                  <a:pos x="963" y="330"/>
                </a:cxn>
                <a:cxn ang="0">
                  <a:pos x="928" y="330"/>
                </a:cxn>
                <a:cxn ang="0">
                  <a:pos x="905" y="357"/>
                </a:cxn>
                <a:cxn ang="0">
                  <a:pos x="871" y="368"/>
                </a:cxn>
                <a:cxn ang="0">
                  <a:pos x="836" y="357"/>
                </a:cxn>
                <a:cxn ang="0">
                  <a:pos x="809" y="380"/>
                </a:cxn>
                <a:cxn ang="0">
                  <a:pos x="775" y="414"/>
                </a:cxn>
                <a:cxn ang="0">
                  <a:pos x="706" y="403"/>
                </a:cxn>
                <a:cxn ang="0">
                  <a:pos x="652" y="422"/>
                </a:cxn>
                <a:cxn ang="0">
                  <a:pos x="598" y="433"/>
                </a:cxn>
                <a:cxn ang="0">
                  <a:pos x="560" y="410"/>
                </a:cxn>
                <a:cxn ang="0">
                  <a:pos x="510" y="410"/>
                </a:cxn>
                <a:cxn ang="0">
                  <a:pos x="460" y="422"/>
                </a:cxn>
                <a:cxn ang="0">
                  <a:pos x="391" y="403"/>
                </a:cxn>
                <a:cxn ang="0">
                  <a:pos x="360" y="418"/>
                </a:cxn>
                <a:cxn ang="0">
                  <a:pos x="326" y="422"/>
                </a:cxn>
                <a:cxn ang="0">
                  <a:pos x="249" y="410"/>
                </a:cxn>
                <a:cxn ang="0">
                  <a:pos x="203" y="407"/>
                </a:cxn>
                <a:cxn ang="0">
                  <a:pos x="203" y="376"/>
                </a:cxn>
                <a:cxn ang="0">
                  <a:pos x="176" y="269"/>
                </a:cxn>
                <a:cxn ang="0">
                  <a:pos x="96" y="142"/>
                </a:cxn>
                <a:cxn ang="0">
                  <a:pos x="23" y="107"/>
                </a:cxn>
                <a:cxn ang="0">
                  <a:pos x="4" y="81"/>
                </a:cxn>
                <a:cxn ang="0">
                  <a:pos x="27" y="50"/>
                </a:cxn>
                <a:cxn ang="0">
                  <a:pos x="73" y="42"/>
                </a:cxn>
                <a:cxn ang="0">
                  <a:pos x="100" y="69"/>
                </a:cxn>
                <a:cxn ang="0">
                  <a:pos x="149" y="165"/>
                </a:cxn>
                <a:cxn ang="0">
                  <a:pos x="226" y="322"/>
                </a:cxn>
                <a:cxn ang="0">
                  <a:pos x="264" y="318"/>
                </a:cxn>
                <a:cxn ang="0">
                  <a:pos x="287" y="311"/>
                </a:cxn>
                <a:cxn ang="0">
                  <a:pos x="345" y="311"/>
                </a:cxn>
                <a:cxn ang="0">
                  <a:pos x="406" y="292"/>
                </a:cxn>
                <a:cxn ang="0">
                  <a:pos x="464" y="299"/>
                </a:cxn>
                <a:cxn ang="0">
                  <a:pos x="495" y="280"/>
                </a:cxn>
                <a:cxn ang="0">
                  <a:pos x="541" y="257"/>
                </a:cxn>
                <a:cxn ang="0">
                  <a:pos x="564" y="230"/>
                </a:cxn>
                <a:cxn ang="0">
                  <a:pos x="560" y="188"/>
                </a:cxn>
                <a:cxn ang="0">
                  <a:pos x="617" y="134"/>
                </a:cxn>
                <a:cxn ang="0">
                  <a:pos x="671" y="77"/>
                </a:cxn>
                <a:cxn ang="0">
                  <a:pos x="736" y="77"/>
                </a:cxn>
                <a:cxn ang="0">
                  <a:pos x="771" y="54"/>
                </a:cxn>
                <a:cxn ang="0">
                  <a:pos x="813" y="0"/>
                </a:cxn>
                <a:cxn ang="0">
                  <a:pos x="897" y="19"/>
                </a:cxn>
                <a:cxn ang="0">
                  <a:pos x="947" y="19"/>
                </a:cxn>
                <a:cxn ang="0">
                  <a:pos x="993" y="19"/>
                </a:cxn>
                <a:cxn ang="0">
                  <a:pos x="1016" y="27"/>
                </a:cxn>
                <a:cxn ang="0">
                  <a:pos x="1043" y="27"/>
                </a:cxn>
                <a:cxn ang="0">
                  <a:pos x="1047" y="65"/>
                </a:cxn>
                <a:cxn ang="0">
                  <a:pos x="1074" y="96"/>
                </a:cxn>
                <a:cxn ang="0">
                  <a:pos x="1112" y="107"/>
                </a:cxn>
              </a:cxnLst>
              <a:rect l="0" t="0" r="r" b="b"/>
              <a:pathLst>
                <a:path w="1128" h="437">
                  <a:moveTo>
                    <a:pt x="1124" y="107"/>
                  </a:moveTo>
                  <a:lnTo>
                    <a:pt x="1124" y="107"/>
                  </a:lnTo>
                  <a:lnTo>
                    <a:pt x="1128" y="127"/>
                  </a:lnTo>
                  <a:lnTo>
                    <a:pt x="1124" y="146"/>
                  </a:lnTo>
                  <a:lnTo>
                    <a:pt x="1116" y="161"/>
                  </a:lnTo>
                  <a:lnTo>
                    <a:pt x="1108" y="176"/>
                  </a:lnTo>
                  <a:lnTo>
                    <a:pt x="1108" y="176"/>
                  </a:lnTo>
                  <a:lnTo>
                    <a:pt x="1101" y="188"/>
                  </a:lnTo>
                  <a:lnTo>
                    <a:pt x="1101" y="196"/>
                  </a:lnTo>
                  <a:lnTo>
                    <a:pt x="1101" y="215"/>
                  </a:lnTo>
                  <a:lnTo>
                    <a:pt x="1101" y="215"/>
                  </a:lnTo>
                  <a:lnTo>
                    <a:pt x="1101" y="226"/>
                  </a:lnTo>
                  <a:lnTo>
                    <a:pt x="1093" y="234"/>
                  </a:lnTo>
                  <a:lnTo>
                    <a:pt x="1085" y="234"/>
                  </a:lnTo>
                  <a:lnTo>
                    <a:pt x="1078" y="230"/>
                  </a:lnTo>
                  <a:lnTo>
                    <a:pt x="1078" y="230"/>
                  </a:lnTo>
                  <a:lnTo>
                    <a:pt x="1070" y="238"/>
                  </a:lnTo>
                  <a:lnTo>
                    <a:pt x="1066" y="238"/>
                  </a:lnTo>
                  <a:lnTo>
                    <a:pt x="1059" y="238"/>
                  </a:lnTo>
                  <a:lnTo>
                    <a:pt x="1059" y="238"/>
                  </a:lnTo>
                  <a:lnTo>
                    <a:pt x="1047" y="253"/>
                  </a:lnTo>
                  <a:lnTo>
                    <a:pt x="1043" y="265"/>
                  </a:lnTo>
                  <a:lnTo>
                    <a:pt x="1028" y="299"/>
                  </a:lnTo>
                  <a:lnTo>
                    <a:pt x="1028" y="299"/>
                  </a:lnTo>
                  <a:lnTo>
                    <a:pt x="1016" y="315"/>
                  </a:lnTo>
                  <a:lnTo>
                    <a:pt x="1001" y="322"/>
                  </a:lnTo>
                  <a:lnTo>
                    <a:pt x="982" y="326"/>
                  </a:lnTo>
                  <a:lnTo>
                    <a:pt x="963" y="330"/>
                  </a:lnTo>
                  <a:lnTo>
                    <a:pt x="963" y="330"/>
                  </a:lnTo>
                  <a:lnTo>
                    <a:pt x="943" y="326"/>
                  </a:lnTo>
                  <a:lnTo>
                    <a:pt x="936" y="330"/>
                  </a:lnTo>
                  <a:lnTo>
                    <a:pt x="928" y="330"/>
                  </a:lnTo>
                  <a:lnTo>
                    <a:pt x="928" y="330"/>
                  </a:lnTo>
                  <a:lnTo>
                    <a:pt x="920" y="338"/>
                  </a:lnTo>
                  <a:lnTo>
                    <a:pt x="913" y="345"/>
                  </a:lnTo>
                  <a:lnTo>
                    <a:pt x="905" y="357"/>
                  </a:lnTo>
                  <a:lnTo>
                    <a:pt x="905" y="357"/>
                  </a:lnTo>
                  <a:lnTo>
                    <a:pt x="894" y="364"/>
                  </a:lnTo>
                  <a:lnTo>
                    <a:pt x="886" y="368"/>
                  </a:lnTo>
                  <a:lnTo>
                    <a:pt x="871" y="368"/>
                  </a:lnTo>
                  <a:lnTo>
                    <a:pt x="871" y="368"/>
                  </a:lnTo>
                  <a:lnTo>
                    <a:pt x="851" y="361"/>
                  </a:lnTo>
                  <a:lnTo>
                    <a:pt x="844" y="357"/>
                  </a:lnTo>
                  <a:lnTo>
                    <a:pt x="836" y="357"/>
                  </a:lnTo>
                  <a:lnTo>
                    <a:pt x="836" y="357"/>
                  </a:lnTo>
                  <a:lnTo>
                    <a:pt x="828" y="361"/>
                  </a:lnTo>
                  <a:lnTo>
                    <a:pt x="821" y="364"/>
                  </a:lnTo>
                  <a:lnTo>
                    <a:pt x="809" y="380"/>
                  </a:lnTo>
                  <a:lnTo>
                    <a:pt x="802" y="395"/>
                  </a:lnTo>
                  <a:lnTo>
                    <a:pt x="790" y="407"/>
                  </a:lnTo>
                  <a:lnTo>
                    <a:pt x="790" y="407"/>
                  </a:lnTo>
                  <a:lnTo>
                    <a:pt x="775" y="414"/>
                  </a:lnTo>
                  <a:lnTo>
                    <a:pt x="759" y="418"/>
                  </a:lnTo>
                  <a:lnTo>
                    <a:pt x="725" y="407"/>
                  </a:lnTo>
                  <a:lnTo>
                    <a:pt x="725" y="407"/>
                  </a:lnTo>
                  <a:lnTo>
                    <a:pt x="706" y="403"/>
                  </a:lnTo>
                  <a:lnTo>
                    <a:pt x="686" y="407"/>
                  </a:lnTo>
                  <a:lnTo>
                    <a:pt x="671" y="410"/>
                  </a:lnTo>
                  <a:lnTo>
                    <a:pt x="652" y="422"/>
                  </a:lnTo>
                  <a:lnTo>
                    <a:pt x="652" y="422"/>
                  </a:lnTo>
                  <a:lnTo>
                    <a:pt x="633" y="430"/>
                  </a:lnTo>
                  <a:lnTo>
                    <a:pt x="614" y="437"/>
                  </a:lnTo>
                  <a:lnTo>
                    <a:pt x="606" y="437"/>
                  </a:lnTo>
                  <a:lnTo>
                    <a:pt x="598" y="433"/>
                  </a:lnTo>
                  <a:lnTo>
                    <a:pt x="591" y="426"/>
                  </a:lnTo>
                  <a:lnTo>
                    <a:pt x="587" y="414"/>
                  </a:lnTo>
                  <a:lnTo>
                    <a:pt x="587" y="414"/>
                  </a:lnTo>
                  <a:lnTo>
                    <a:pt x="560" y="410"/>
                  </a:lnTo>
                  <a:lnTo>
                    <a:pt x="548" y="407"/>
                  </a:lnTo>
                  <a:lnTo>
                    <a:pt x="533" y="407"/>
                  </a:lnTo>
                  <a:lnTo>
                    <a:pt x="533" y="407"/>
                  </a:lnTo>
                  <a:lnTo>
                    <a:pt x="510" y="410"/>
                  </a:lnTo>
                  <a:lnTo>
                    <a:pt x="483" y="422"/>
                  </a:lnTo>
                  <a:lnTo>
                    <a:pt x="483" y="422"/>
                  </a:lnTo>
                  <a:lnTo>
                    <a:pt x="472" y="422"/>
                  </a:lnTo>
                  <a:lnTo>
                    <a:pt x="460" y="422"/>
                  </a:lnTo>
                  <a:lnTo>
                    <a:pt x="437" y="414"/>
                  </a:lnTo>
                  <a:lnTo>
                    <a:pt x="414" y="403"/>
                  </a:lnTo>
                  <a:lnTo>
                    <a:pt x="403" y="403"/>
                  </a:lnTo>
                  <a:lnTo>
                    <a:pt x="391" y="403"/>
                  </a:lnTo>
                  <a:lnTo>
                    <a:pt x="391" y="403"/>
                  </a:lnTo>
                  <a:lnTo>
                    <a:pt x="380" y="407"/>
                  </a:lnTo>
                  <a:lnTo>
                    <a:pt x="372" y="410"/>
                  </a:lnTo>
                  <a:lnTo>
                    <a:pt x="360" y="418"/>
                  </a:lnTo>
                  <a:lnTo>
                    <a:pt x="353" y="422"/>
                  </a:lnTo>
                  <a:lnTo>
                    <a:pt x="353" y="422"/>
                  </a:lnTo>
                  <a:lnTo>
                    <a:pt x="337" y="422"/>
                  </a:lnTo>
                  <a:lnTo>
                    <a:pt x="326" y="422"/>
                  </a:lnTo>
                  <a:lnTo>
                    <a:pt x="299" y="418"/>
                  </a:lnTo>
                  <a:lnTo>
                    <a:pt x="299" y="418"/>
                  </a:lnTo>
                  <a:lnTo>
                    <a:pt x="272" y="414"/>
                  </a:lnTo>
                  <a:lnTo>
                    <a:pt x="249" y="410"/>
                  </a:lnTo>
                  <a:lnTo>
                    <a:pt x="249" y="410"/>
                  </a:lnTo>
                  <a:lnTo>
                    <a:pt x="226" y="407"/>
                  </a:lnTo>
                  <a:lnTo>
                    <a:pt x="215" y="407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376"/>
                  </a:lnTo>
                  <a:lnTo>
                    <a:pt x="195" y="345"/>
                  </a:lnTo>
                  <a:lnTo>
                    <a:pt x="184" y="299"/>
                  </a:lnTo>
                  <a:lnTo>
                    <a:pt x="184" y="299"/>
                  </a:lnTo>
                  <a:lnTo>
                    <a:pt x="176" y="269"/>
                  </a:lnTo>
                  <a:lnTo>
                    <a:pt x="153" y="226"/>
                  </a:lnTo>
                  <a:lnTo>
                    <a:pt x="126" y="180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80" y="127"/>
                  </a:lnTo>
                  <a:lnTo>
                    <a:pt x="69" y="119"/>
                  </a:lnTo>
                  <a:lnTo>
                    <a:pt x="46" y="111"/>
                  </a:lnTo>
                  <a:lnTo>
                    <a:pt x="23" y="107"/>
                  </a:lnTo>
                  <a:lnTo>
                    <a:pt x="15" y="10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4" y="65"/>
                  </a:lnTo>
                  <a:lnTo>
                    <a:pt x="7" y="61"/>
                  </a:lnTo>
                  <a:lnTo>
                    <a:pt x="27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61" y="38"/>
                  </a:lnTo>
                  <a:lnTo>
                    <a:pt x="73" y="42"/>
                  </a:lnTo>
                  <a:lnTo>
                    <a:pt x="77" y="50"/>
                  </a:lnTo>
                  <a:lnTo>
                    <a:pt x="92" y="61"/>
                  </a:lnTo>
                  <a:lnTo>
                    <a:pt x="92" y="61"/>
                  </a:lnTo>
                  <a:lnTo>
                    <a:pt x="100" y="69"/>
                  </a:lnTo>
                  <a:lnTo>
                    <a:pt x="107" y="81"/>
                  </a:lnTo>
                  <a:lnTo>
                    <a:pt x="126" y="111"/>
                  </a:lnTo>
                  <a:lnTo>
                    <a:pt x="149" y="165"/>
                  </a:lnTo>
                  <a:lnTo>
                    <a:pt x="149" y="165"/>
                  </a:lnTo>
                  <a:lnTo>
                    <a:pt x="184" y="230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26" y="322"/>
                  </a:lnTo>
                  <a:lnTo>
                    <a:pt x="230" y="330"/>
                  </a:lnTo>
                  <a:lnTo>
                    <a:pt x="234" y="330"/>
                  </a:lnTo>
                  <a:lnTo>
                    <a:pt x="249" y="326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80" y="311"/>
                  </a:lnTo>
                  <a:lnTo>
                    <a:pt x="287" y="311"/>
                  </a:lnTo>
                  <a:lnTo>
                    <a:pt x="287" y="311"/>
                  </a:lnTo>
                  <a:lnTo>
                    <a:pt x="280" y="318"/>
                  </a:lnTo>
                  <a:lnTo>
                    <a:pt x="280" y="318"/>
                  </a:lnTo>
                  <a:lnTo>
                    <a:pt x="326" y="315"/>
                  </a:lnTo>
                  <a:lnTo>
                    <a:pt x="345" y="311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87" y="295"/>
                  </a:lnTo>
                  <a:lnTo>
                    <a:pt x="406" y="292"/>
                  </a:lnTo>
                  <a:lnTo>
                    <a:pt x="422" y="292"/>
                  </a:lnTo>
                  <a:lnTo>
                    <a:pt x="445" y="295"/>
                  </a:lnTo>
                  <a:lnTo>
                    <a:pt x="445" y="295"/>
                  </a:lnTo>
                  <a:lnTo>
                    <a:pt x="464" y="299"/>
                  </a:lnTo>
                  <a:lnTo>
                    <a:pt x="472" y="299"/>
                  </a:lnTo>
                  <a:lnTo>
                    <a:pt x="479" y="295"/>
                  </a:lnTo>
                  <a:lnTo>
                    <a:pt x="479" y="295"/>
                  </a:lnTo>
                  <a:lnTo>
                    <a:pt x="495" y="280"/>
                  </a:lnTo>
                  <a:lnTo>
                    <a:pt x="502" y="272"/>
                  </a:lnTo>
                  <a:lnTo>
                    <a:pt x="514" y="265"/>
                  </a:lnTo>
                  <a:lnTo>
                    <a:pt x="514" y="265"/>
                  </a:lnTo>
                  <a:lnTo>
                    <a:pt x="541" y="257"/>
                  </a:lnTo>
                  <a:lnTo>
                    <a:pt x="548" y="249"/>
                  </a:lnTo>
                  <a:lnTo>
                    <a:pt x="560" y="242"/>
                  </a:lnTo>
                  <a:lnTo>
                    <a:pt x="560" y="242"/>
                  </a:lnTo>
                  <a:lnTo>
                    <a:pt x="564" y="230"/>
                  </a:lnTo>
                  <a:lnTo>
                    <a:pt x="564" y="222"/>
                  </a:lnTo>
                  <a:lnTo>
                    <a:pt x="560" y="199"/>
                  </a:lnTo>
                  <a:lnTo>
                    <a:pt x="560" y="199"/>
                  </a:lnTo>
                  <a:lnTo>
                    <a:pt x="560" y="188"/>
                  </a:lnTo>
                  <a:lnTo>
                    <a:pt x="568" y="180"/>
                  </a:lnTo>
                  <a:lnTo>
                    <a:pt x="583" y="165"/>
                  </a:lnTo>
                  <a:lnTo>
                    <a:pt x="602" y="150"/>
                  </a:lnTo>
                  <a:lnTo>
                    <a:pt x="617" y="134"/>
                  </a:lnTo>
                  <a:lnTo>
                    <a:pt x="617" y="134"/>
                  </a:lnTo>
                  <a:lnTo>
                    <a:pt x="640" y="100"/>
                  </a:lnTo>
                  <a:lnTo>
                    <a:pt x="656" y="84"/>
                  </a:lnTo>
                  <a:lnTo>
                    <a:pt x="671" y="77"/>
                  </a:lnTo>
                  <a:lnTo>
                    <a:pt x="671" y="77"/>
                  </a:lnTo>
                  <a:lnTo>
                    <a:pt x="694" y="77"/>
                  </a:lnTo>
                  <a:lnTo>
                    <a:pt x="717" y="77"/>
                  </a:lnTo>
                  <a:lnTo>
                    <a:pt x="736" y="77"/>
                  </a:lnTo>
                  <a:lnTo>
                    <a:pt x="748" y="77"/>
                  </a:lnTo>
                  <a:lnTo>
                    <a:pt x="756" y="69"/>
                  </a:lnTo>
                  <a:lnTo>
                    <a:pt x="756" y="69"/>
                  </a:lnTo>
                  <a:lnTo>
                    <a:pt x="771" y="54"/>
                  </a:lnTo>
                  <a:lnTo>
                    <a:pt x="786" y="35"/>
                  </a:lnTo>
                  <a:lnTo>
                    <a:pt x="798" y="15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1" y="4"/>
                  </a:lnTo>
                  <a:lnTo>
                    <a:pt x="828" y="8"/>
                  </a:lnTo>
                  <a:lnTo>
                    <a:pt x="855" y="15"/>
                  </a:lnTo>
                  <a:lnTo>
                    <a:pt x="897" y="19"/>
                  </a:lnTo>
                  <a:lnTo>
                    <a:pt x="897" y="19"/>
                  </a:lnTo>
                  <a:lnTo>
                    <a:pt x="924" y="15"/>
                  </a:lnTo>
                  <a:lnTo>
                    <a:pt x="947" y="19"/>
                  </a:lnTo>
                  <a:lnTo>
                    <a:pt x="947" y="19"/>
                  </a:lnTo>
                  <a:lnTo>
                    <a:pt x="974" y="23"/>
                  </a:lnTo>
                  <a:lnTo>
                    <a:pt x="974" y="23"/>
                  </a:lnTo>
                  <a:lnTo>
                    <a:pt x="986" y="19"/>
                  </a:lnTo>
                  <a:lnTo>
                    <a:pt x="993" y="19"/>
                  </a:lnTo>
                  <a:lnTo>
                    <a:pt x="1001" y="19"/>
                  </a:lnTo>
                  <a:lnTo>
                    <a:pt x="1001" y="19"/>
                  </a:lnTo>
                  <a:lnTo>
                    <a:pt x="1013" y="23"/>
                  </a:lnTo>
                  <a:lnTo>
                    <a:pt x="1016" y="27"/>
                  </a:lnTo>
                  <a:lnTo>
                    <a:pt x="1020" y="27"/>
                  </a:lnTo>
                  <a:lnTo>
                    <a:pt x="1020" y="27"/>
                  </a:lnTo>
                  <a:lnTo>
                    <a:pt x="1032" y="27"/>
                  </a:lnTo>
                  <a:lnTo>
                    <a:pt x="1043" y="27"/>
                  </a:lnTo>
                  <a:lnTo>
                    <a:pt x="1043" y="31"/>
                  </a:lnTo>
                  <a:lnTo>
                    <a:pt x="1043" y="31"/>
                  </a:lnTo>
                  <a:lnTo>
                    <a:pt x="1043" y="46"/>
                  </a:lnTo>
                  <a:lnTo>
                    <a:pt x="1047" y="65"/>
                  </a:lnTo>
                  <a:lnTo>
                    <a:pt x="1055" y="81"/>
                  </a:lnTo>
                  <a:lnTo>
                    <a:pt x="1070" y="88"/>
                  </a:lnTo>
                  <a:lnTo>
                    <a:pt x="1070" y="88"/>
                  </a:lnTo>
                  <a:lnTo>
                    <a:pt x="1074" y="96"/>
                  </a:lnTo>
                  <a:lnTo>
                    <a:pt x="1074" y="96"/>
                  </a:lnTo>
                  <a:lnTo>
                    <a:pt x="1085" y="100"/>
                  </a:lnTo>
                  <a:lnTo>
                    <a:pt x="1101" y="104"/>
                  </a:lnTo>
                  <a:lnTo>
                    <a:pt x="1112" y="107"/>
                  </a:lnTo>
                  <a:lnTo>
                    <a:pt x="1124" y="107"/>
                  </a:lnTo>
                  <a:lnTo>
                    <a:pt x="1124" y="107"/>
                  </a:lnTo>
                  <a:close/>
                </a:path>
              </a:pathLst>
            </a:custGeom>
            <a:solidFill>
              <a:srgbClr val="C7B57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915" y="2237"/>
              <a:ext cx="990" cy="622"/>
            </a:xfrm>
            <a:custGeom>
              <a:avLst/>
              <a:gdLst/>
              <a:ahLst/>
              <a:cxnLst>
                <a:cxn ang="0">
                  <a:pos x="990" y="73"/>
                </a:cxn>
                <a:cxn ang="0">
                  <a:pos x="982" y="108"/>
                </a:cxn>
                <a:cxn ang="0">
                  <a:pos x="952" y="135"/>
                </a:cxn>
                <a:cxn ang="0">
                  <a:pos x="932" y="161"/>
                </a:cxn>
                <a:cxn ang="0">
                  <a:pos x="890" y="169"/>
                </a:cxn>
                <a:cxn ang="0">
                  <a:pos x="829" y="188"/>
                </a:cxn>
                <a:cxn ang="0">
                  <a:pos x="798" y="204"/>
                </a:cxn>
                <a:cxn ang="0">
                  <a:pos x="794" y="238"/>
                </a:cxn>
                <a:cxn ang="0">
                  <a:pos x="783" y="277"/>
                </a:cxn>
                <a:cxn ang="0">
                  <a:pos x="764" y="284"/>
                </a:cxn>
                <a:cxn ang="0">
                  <a:pos x="721" y="284"/>
                </a:cxn>
                <a:cxn ang="0">
                  <a:pos x="691" y="319"/>
                </a:cxn>
                <a:cxn ang="0">
                  <a:pos x="652" y="330"/>
                </a:cxn>
                <a:cxn ang="0">
                  <a:pos x="606" y="342"/>
                </a:cxn>
                <a:cxn ang="0">
                  <a:pos x="572" y="349"/>
                </a:cxn>
                <a:cxn ang="0">
                  <a:pos x="564" y="369"/>
                </a:cxn>
                <a:cxn ang="0">
                  <a:pos x="553" y="403"/>
                </a:cxn>
                <a:cxn ang="0">
                  <a:pos x="545" y="415"/>
                </a:cxn>
                <a:cxn ang="0">
                  <a:pos x="510" y="426"/>
                </a:cxn>
                <a:cxn ang="0">
                  <a:pos x="445" y="472"/>
                </a:cxn>
                <a:cxn ang="0">
                  <a:pos x="418" y="507"/>
                </a:cxn>
                <a:cxn ang="0">
                  <a:pos x="403" y="541"/>
                </a:cxn>
                <a:cxn ang="0">
                  <a:pos x="349" y="583"/>
                </a:cxn>
                <a:cxn ang="0">
                  <a:pos x="319" y="603"/>
                </a:cxn>
                <a:cxn ang="0">
                  <a:pos x="299" y="599"/>
                </a:cxn>
                <a:cxn ang="0">
                  <a:pos x="269" y="595"/>
                </a:cxn>
                <a:cxn ang="0">
                  <a:pos x="230" y="622"/>
                </a:cxn>
                <a:cxn ang="0">
                  <a:pos x="196" y="499"/>
                </a:cxn>
                <a:cxn ang="0">
                  <a:pos x="181" y="426"/>
                </a:cxn>
                <a:cxn ang="0">
                  <a:pos x="69" y="188"/>
                </a:cxn>
                <a:cxn ang="0">
                  <a:pos x="0" y="85"/>
                </a:cxn>
                <a:cxn ang="0">
                  <a:pos x="8" y="73"/>
                </a:cxn>
                <a:cxn ang="0">
                  <a:pos x="16" y="58"/>
                </a:cxn>
                <a:cxn ang="0">
                  <a:pos x="50" y="54"/>
                </a:cxn>
                <a:cxn ang="0">
                  <a:pos x="85" y="54"/>
                </a:cxn>
                <a:cxn ang="0">
                  <a:pos x="115" y="35"/>
                </a:cxn>
                <a:cxn ang="0">
                  <a:pos x="150" y="27"/>
                </a:cxn>
                <a:cxn ang="0">
                  <a:pos x="184" y="20"/>
                </a:cxn>
                <a:cxn ang="0">
                  <a:pos x="223" y="20"/>
                </a:cxn>
                <a:cxn ang="0">
                  <a:pos x="261" y="8"/>
                </a:cxn>
                <a:cxn ang="0">
                  <a:pos x="357" y="0"/>
                </a:cxn>
                <a:cxn ang="0">
                  <a:pos x="407" y="16"/>
                </a:cxn>
                <a:cxn ang="0">
                  <a:pos x="418" y="35"/>
                </a:cxn>
                <a:cxn ang="0">
                  <a:pos x="441" y="46"/>
                </a:cxn>
                <a:cxn ang="0">
                  <a:pos x="480" y="46"/>
                </a:cxn>
                <a:cxn ang="0">
                  <a:pos x="510" y="43"/>
                </a:cxn>
                <a:cxn ang="0">
                  <a:pos x="522" y="58"/>
                </a:cxn>
                <a:cxn ang="0">
                  <a:pos x="545" y="69"/>
                </a:cxn>
                <a:cxn ang="0">
                  <a:pos x="572" y="66"/>
                </a:cxn>
                <a:cxn ang="0">
                  <a:pos x="618" y="46"/>
                </a:cxn>
                <a:cxn ang="0">
                  <a:pos x="679" y="54"/>
                </a:cxn>
                <a:cxn ang="0">
                  <a:pos x="710" y="58"/>
                </a:cxn>
                <a:cxn ang="0">
                  <a:pos x="729" y="77"/>
                </a:cxn>
                <a:cxn ang="0">
                  <a:pos x="760" y="89"/>
                </a:cxn>
                <a:cxn ang="0">
                  <a:pos x="817" y="89"/>
                </a:cxn>
                <a:cxn ang="0">
                  <a:pos x="875" y="96"/>
                </a:cxn>
                <a:cxn ang="0">
                  <a:pos x="906" y="92"/>
                </a:cxn>
                <a:cxn ang="0">
                  <a:pos x="932" y="77"/>
                </a:cxn>
                <a:cxn ang="0">
                  <a:pos x="952" y="69"/>
                </a:cxn>
              </a:cxnLst>
              <a:rect l="0" t="0" r="r" b="b"/>
              <a:pathLst>
                <a:path w="990" h="622">
                  <a:moveTo>
                    <a:pt x="986" y="62"/>
                  </a:moveTo>
                  <a:lnTo>
                    <a:pt x="990" y="73"/>
                  </a:lnTo>
                  <a:lnTo>
                    <a:pt x="990" y="73"/>
                  </a:lnTo>
                  <a:lnTo>
                    <a:pt x="986" y="92"/>
                  </a:lnTo>
                  <a:lnTo>
                    <a:pt x="986" y="100"/>
                  </a:lnTo>
                  <a:lnTo>
                    <a:pt x="982" y="108"/>
                  </a:lnTo>
                  <a:lnTo>
                    <a:pt x="982" y="108"/>
                  </a:lnTo>
                  <a:lnTo>
                    <a:pt x="959" y="127"/>
                  </a:lnTo>
                  <a:lnTo>
                    <a:pt x="952" y="135"/>
                  </a:lnTo>
                  <a:lnTo>
                    <a:pt x="944" y="150"/>
                  </a:lnTo>
                  <a:lnTo>
                    <a:pt x="944" y="150"/>
                  </a:lnTo>
                  <a:lnTo>
                    <a:pt x="932" y="161"/>
                  </a:lnTo>
                  <a:lnTo>
                    <a:pt x="921" y="165"/>
                  </a:lnTo>
                  <a:lnTo>
                    <a:pt x="890" y="169"/>
                  </a:lnTo>
                  <a:lnTo>
                    <a:pt x="890" y="169"/>
                  </a:lnTo>
                  <a:lnTo>
                    <a:pt x="860" y="177"/>
                  </a:lnTo>
                  <a:lnTo>
                    <a:pt x="829" y="188"/>
                  </a:lnTo>
                  <a:lnTo>
                    <a:pt x="829" y="188"/>
                  </a:lnTo>
                  <a:lnTo>
                    <a:pt x="813" y="192"/>
                  </a:lnTo>
                  <a:lnTo>
                    <a:pt x="802" y="196"/>
                  </a:lnTo>
                  <a:lnTo>
                    <a:pt x="798" y="204"/>
                  </a:lnTo>
                  <a:lnTo>
                    <a:pt x="794" y="219"/>
                  </a:lnTo>
                  <a:lnTo>
                    <a:pt x="794" y="219"/>
                  </a:lnTo>
                  <a:lnTo>
                    <a:pt x="794" y="238"/>
                  </a:lnTo>
                  <a:lnTo>
                    <a:pt x="790" y="261"/>
                  </a:lnTo>
                  <a:lnTo>
                    <a:pt x="787" y="269"/>
                  </a:lnTo>
                  <a:lnTo>
                    <a:pt x="783" y="277"/>
                  </a:lnTo>
                  <a:lnTo>
                    <a:pt x="775" y="280"/>
                  </a:lnTo>
                  <a:lnTo>
                    <a:pt x="764" y="284"/>
                  </a:lnTo>
                  <a:lnTo>
                    <a:pt x="764" y="284"/>
                  </a:lnTo>
                  <a:lnTo>
                    <a:pt x="748" y="284"/>
                  </a:lnTo>
                  <a:lnTo>
                    <a:pt x="737" y="284"/>
                  </a:lnTo>
                  <a:lnTo>
                    <a:pt x="721" y="284"/>
                  </a:lnTo>
                  <a:lnTo>
                    <a:pt x="710" y="300"/>
                  </a:lnTo>
                  <a:lnTo>
                    <a:pt x="710" y="300"/>
                  </a:lnTo>
                  <a:lnTo>
                    <a:pt x="691" y="319"/>
                  </a:lnTo>
                  <a:lnTo>
                    <a:pt x="672" y="338"/>
                  </a:lnTo>
                  <a:lnTo>
                    <a:pt x="672" y="338"/>
                  </a:lnTo>
                  <a:lnTo>
                    <a:pt x="652" y="330"/>
                  </a:lnTo>
                  <a:lnTo>
                    <a:pt x="637" y="334"/>
                  </a:lnTo>
                  <a:lnTo>
                    <a:pt x="606" y="342"/>
                  </a:lnTo>
                  <a:lnTo>
                    <a:pt x="606" y="342"/>
                  </a:lnTo>
                  <a:lnTo>
                    <a:pt x="587" y="346"/>
                  </a:lnTo>
                  <a:lnTo>
                    <a:pt x="579" y="346"/>
                  </a:lnTo>
                  <a:lnTo>
                    <a:pt x="572" y="349"/>
                  </a:lnTo>
                  <a:lnTo>
                    <a:pt x="572" y="349"/>
                  </a:lnTo>
                  <a:lnTo>
                    <a:pt x="568" y="357"/>
                  </a:lnTo>
                  <a:lnTo>
                    <a:pt x="564" y="369"/>
                  </a:lnTo>
                  <a:lnTo>
                    <a:pt x="556" y="388"/>
                  </a:lnTo>
                  <a:lnTo>
                    <a:pt x="556" y="388"/>
                  </a:lnTo>
                  <a:lnTo>
                    <a:pt x="553" y="403"/>
                  </a:lnTo>
                  <a:lnTo>
                    <a:pt x="549" y="407"/>
                  </a:lnTo>
                  <a:lnTo>
                    <a:pt x="545" y="415"/>
                  </a:lnTo>
                  <a:lnTo>
                    <a:pt x="545" y="415"/>
                  </a:lnTo>
                  <a:lnTo>
                    <a:pt x="530" y="422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476" y="445"/>
                  </a:lnTo>
                  <a:lnTo>
                    <a:pt x="461" y="457"/>
                  </a:lnTo>
                  <a:lnTo>
                    <a:pt x="445" y="472"/>
                  </a:lnTo>
                  <a:lnTo>
                    <a:pt x="445" y="472"/>
                  </a:lnTo>
                  <a:lnTo>
                    <a:pt x="418" y="507"/>
                  </a:lnTo>
                  <a:lnTo>
                    <a:pt x="418" y="507"/>
                  </a:lnTo>
                  <a:lnTo>
                    <a:pt x="411" y="522"/>
                  </a:lnTo>
                  <a:lnTo>
                    <a:pt x="403" y="541"/>
                  </a:lnTo>
                  <a:lnTo>
                    <a:pt x="403" y="541"/>
                  </a:lnTo>
                  <a:lnTo>
                    <a:pt x="391" y="553"/>
                  </a:lnTo>
                  <a:lnTo>
                    <a:pt x="380" y="564"/>
                  </a:lnTo>
                  <a:lnTo>
                    <a:pt x="349" y="583"/>
                  </a:lnTo>
                  <a:lnTo>
                    <a:pt x="349" y="583"/>
                  </a:lnTo>
                  <a:lnTo>
                    <a:pt x="334" y="595"/>
                  </a:lnTo>
                  <a:lnTo>
                    <a:pt x="319" y="603"/>
                  </a:lnTo>
                  <a:lnTo>
                    <a:pt x="319" y="603"/>
                  </a:lnTo>
                  <a:lnTo>
                    <a:pt x="307" y="603"/>
                  </a:lnTo>
                  <a:lnTo>
                    <a:pt x="299" y="599"/>
                  </a:lnTo>
                  <a:lnTo>
                    <a:pt x="280" y="595"/>
                  </a:lnTo>
                  <a:lnTo>
                    <a:pt x="280" y="595"/>
                  </a:lnTo>
                  <a:lnTo>
                    <a:pt x="269" y="595"/>
                  </a:lnTo>
                  <a:lnTo>
                    <a:pt x="253" y="603"/>
                  </a:lnTo>
                  <a:lnTo>
                    <a:pt x="242" y="610"/>
                  </a:lnTo>
                  <a:lnTo>
                    <a:pt x="230" y="622"/>
                  </a:lnTo>
                  <a:lnTo>
                    <a:pt x="230" y="622"/>
                  </a:lnTo>
                  <a:lnTo>
                    <a:pt x="207" y="541"/>
                  </a:lnTo>
                  <a:lnTo>
                    <a:pt x="196" y="499"/>
                  </a:lnTo>
                  <a:lnTo>
                    <a:pt x="188" y="461"/>
                  </a:lnTo>
                  <a:lnTo>
                    <a:pt x="188" y="461"/>
                  </a:lnTo>
                  <a:lnTo>
                    <a:pt x="181" y="426"/>
                  </a:lnTo>
                  <a:lnTo>
                    <a:pt x="169" y="392"/>
                  </a:lnTo>
                  <a:lnTo>
                    <a:pt x="138" y="319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39" y="1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81"/>
                  </a:lnTo>
                  <a:lnTo>
                    <a:pt x="8" y="73"/>
                  </a:lnTo>
                  <a:lnTo>
                    <a:pt x="12" y="6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3" y="50"/>
                  </a:lnTo>
                  <a:lnTo>
                    <a:pt x="35" y="50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69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96" y="43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31" y="31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204" y="20"/>
                  </a:lnTo>
                  <a:lnTo>
                    <a:pt x="223" y="20"/>
                  </a:lnTo>
                  <a:lnTo>
                    <a:pt x="223" y="20"/>
                  </a:lnTo>
                  <a:lnTo>
                    <a:pt x="242" y="12"/>
                  </a:lnTo>
                  <a:lnTo>
                    <a:pt x="261" y="8"/>
                  </a:lnTo>
                  <a:lnTo>
                    <a:pt x="261" y="8"/>
                  </a:lnTo>
                  <a:lnTo>
                    <a:pt x="296" y="4"/>
                  </a:lnTo>
                  <a:lnTo>
                    <a:pt x="338" y="0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95" y="4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5" y="27"/>
                  </a:lnTo>
                  <a:lnTo>
                    <a:pt x="418" y="35"/>
                  </a:lnTo>
                  <a:lnTo>
                    <a:pt x="430" y="39"/>
                  </a:lnTo>
                  <a:lnTo>
                    <a:pt x="430" y="39"/>
                  </a:lnTo>
                  <a:lnTo>
                    <a:pt x="441" y="46"/>
                  </a:lnTo>
                  <a:lnTo>
                    <a:pt x="457" y="50"/>
                  </a:lnTo>
                  <a:lnTo>
                    <a:pt x="457" y="50"/>
                  </a:lnTo>
                  <a:lnTo>
                    <a:pt x="480" y="46"/>
                  </a:lnTo>
                  <a:lnTo>
                    <a:pt x="499" y="43"/>
                  </a:lnTo>
                  <a:lnTo>
                    <a:pt x="499" y="43"/>
                  </a:lnTo>
                  <a:lnTo>
                    <a:pt x="510" y="43"/>
                  </a:lnTo>
                  <a:lnTo>
                    <a:pt x="514" y="46"/>
                  </a:lnTo>
                  <a:lnTo>
                    <a:pt x="522" y="58"/>
                  </a:lnTo>
                  <a:lnTo>
                    <a:pt x="522" y="58"/>
                  </a:lnTo>
                  <a:lnTo>
                    <a:pt x="530" y="69"/>
                  </a:lnTo>
                  <a:lnTo>
                    <a:pt x="545" y="69"/>
                  </a:lnTo>
                  <a:lnTo>
                    <a:pt x="545" y="69"/>
                  </a:lnTo>
                  <a:lnTo>
                    <a:pt x="556" y="69"/>
                  </a:lnTo>
                  <a:lnTo>
                    <a:pt x="572" y="66"/>
                  </a:lnTo>
                  <a:lnTo>
                    <a:pt x="572" y="66"/>
                  </a:lnTo>
                  <a:lnTo>
                    <a:pt x="595" y="54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33" y="46"/>
                  </a:lnTo>
                  <a:lnTo>
                    <a:pt x="649" y="50"/>
                  </a:lnTo>
                  <a:lnTo>
                    <a:pt x="679" y="54"/>
                  </a:lnTo>
                  <a:lnTo>
                    <a:pt x="679" y="54"/>
                  </a:lnTo>
                  <a:lnTo>
                    <a:pt x="695" y="54"/>
                  </a:lnTo>
                  <a:lnTo>
                    <a:pt x="710" y="58"/>
                  </a:lnTo>
                  <a:lnTo>
                    <a:pt x="710" y="58"/>
                  </a:lnTo>
                  <a:lnTo>
                    <a:pt x="721" y="69"/>
                  </a:lnTo>
                  <a:lnTo>
                    <a:pt x="729" y="77"/>
                  </a:lnTo>
                  <a:lnTo>
                    <a:pt x="729" y="77"/>
                  </a:lnTo>
                  <a:lnTo>
                    <a:pt x="744" y="85"/>
                  </a:lnTo>
                  <a:lnTo>
                    <a:pt x="760" y="89"/>
                  </a:lnTo>
                  <a:lnTo>
                    <a:pt x="790" y="89"/>
                  </a:lnTo>
                  <a:lnTo>
                    <a:pt x="790" y="89"/>
                  </a:lnTo>
                  <a:lnTo>
                    <a:pt x="817" y="89"/>
                  </a:lnTo>
                  <a:lnTo>
                    <a:pt x="844" y="92"/>
                  </a:lnTo>
                  <a:lnTo>
                    <a:pt x="844" y="92"/>
                  </a:lnTo>
                  <a:lnTo>
                    <a:pt x="875" y="96"/>
                  </a:lnTo>
                  <a:lnTo>
                    <a:pt x="894" y="96"/>
                  </a:lnTo>
                  <a:lnTo>
                    <a:pt x="906" y="92"/>
                  </a:lnTo>
                  <a:lnTo>
                    <a:pt x="906" y="92"/>
                  </a:lnTo>
                  <a:lnTo>
                    <a:pt x="921" y="85"/>
                  </a:lnTo>
                  <a:lnTo>
                    <a:pt x="932" y="77"/>
                  </a:lnTo>
                  <a:lnTo>
                    <a:pt x="932" y="77"/>
                  </a:lnTo>
                  <a:lnTo>
                    <a:pt x="940" y="69"/>
                  </a:lnTo>
                  <a:lnTo>
                    <a:pt x="952" y="69"/>
                  </a:lnTo>
                  <a:lnTo>
                    <a:pt x="952" y="69"/>
                  </a:lnTo>
                  <a:lnTo>
                    <a:pt x="986" y="62"/>
                  </a:lnTo>
                  <a:lnTo>
                    <a:pt x="986" y="62"/>
                  </a:lnTo>
                  <a:close/>
                </a:path>
              </a:pathLst>
            </a:custGeom>
            <a:solidFill>
              <a:srgbClr val="C9AC6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26" y="2851"/>
              <a:ext cx="721" cy="664"/>
            </a:xfrm>
            <a:custGeom>
              <a:avLst/>
              <a:gdLst/>
              <a:ahLst/>
              <a:cxnLst>
                <a:cxn ang="0">
                  <a:pos x="718" y="15"/>
                </a:cxn>
                <a:cxn ang="0">
                  <a:pos x="718" y="77"/>
                </a:cxn>
                <a:cxn ang="0">
                  <a:pos x="710" y="96"/>
                </a:cxn>
                <a:cxn ang="0">
                  <a:pos x="664" y="119"/>
                </a:cxn>
                <a:cxn ang="0">
                  <a:pos x="645" y="138"/>
                </a:cxn>
                <a:cxn ang="0">
                  <a:pos x="633" y="161"/>
                </a:cxn>
                <a:cxn ang="0">
                  <a:pos x="599" y="176"/>
                </a:cxn>
                <a:cxn ang="0">
                  <a:pos x="576" y="192"/>
                </a:cxn>
                <a:cxn ang="0">
                  <a:pos x="556" y="234"/>
                </a:cxn>
                <a:cxn ang="0">
                  <a:pos x="507" y="284"/>
                </a:cxn>
                <a:cxn ang="0">
                  <a:pos x="464" y="307"/>
                </a:cxn>
                <a:cxn ang="0">
                  <a:pos x="411" y="353"/>
                </a:cxn>
                <a:cxn ang="0">
                  <a:pos x="349" y="407"/>
                </a:cxn>
                <a:cxn ang="0">
                  <a:pos x="315" y="437"/>
                </a:cxn>
                <a:cxn ang="0">
                  <a:pos x="280" y="453"/>
                </a:cxn>
                <a:cxn ang="0">
                  <a:pos x="253" y="495"/>
                </a:cxn>
                <a:cxn ang="0">
                  <a:pos x="238" y="541"/>
                </a:cxn>
                <a:cxn ang="0">
                  <a:pos x="200" y="572"/>
                </a:cxn>
                <a:cxn ang="0">
                  <a:pos x="188" y="591"/>
                </a:cxn>
                <a:cxn ang="0">
                  <a:pos x="134" y="621"/>
                </a:cxn>
                <a:cxn ang="0">
                  <a:pos x="100" y="644"/>
                </a:cxn>
                <a:cxn ang="0">
                  <a:pos x="54" y="664"/>
                </a:cxn>
                <a:cxn ang="0">
                  <a:pos x="50" y="660"/>
                </a:cxn>
                <a:cxn ang="0">
                  <a:pos x="65" y="629"/>
                </a:cxn>
                <a:cxn ang="0">
                  <a:pos x="92" y="621"/>
                </a:cxn>
                <a:cxn ang="0">
                  <a:pos x="154" y="572"/>
                </a:cxn>
                <a:cxn ang="0">
                  <a:pos x="142" y="529"/>
                </a:cxn>
                <a:cxn ang="0">
                  <a:pos x="134" y="518"/>
                </a:cxn>
                <a:cxn ang="0">
                  <a:pos x="111" y="529"/>
                </a:cxn>
                <a:cxn ang="0">
                  <a:pos x="96" y="556"/>
                </a:cxn>
                <a:cxn ang="0">
                  <a:pos x="65" y="606"/>
                </a:cxn>
                <a:cxn ang="0">
                  <a:pos x="54" y="606"/>
                </a:cxn>
                <a:cxn ang="0">
                  <a:pos x="54" y="568"/>
                </a:cxn>
                <a:cxn ang="0">
                  <a:pos x="50" y="529"/>
                </a:cxn>
                <a:cxn ang="0">
                  <a:pos x="23" y="483"/>
                </a:cxn>
                <a:cxn ang="0">
                  <a:pos x="0" y="414"/>
                </a:cxn>
                <a:cxn ang="0">
                  <a:pos x="12" y="391"/>
                </a:cxn>
                <a:cxn ang="0">
                  <a:pos x="46" y="395"/>
                </a:cxn>
                <a:cxn ang="0">
                  <a:pos x="65" y="391"/>
                </a:cxn>
                <a:cxn ang="0">
                  <a:pos x="65" y="326"/>
                </a:cxn>
                <a:cxn ang="0">
                  <a:pos x="65" y="242"/>
                </a:cxn>
                <a:cxn ang="0">
                  <a:pos x="50" y="138"/>
                </a:cxn>
                <a:cxn ang="0">
                  <a:pos x="50" y="134"/>
                </a:cxn>
                <a:cxn ang="0">
                  <a:pos x="127" y="100"/>
                </a:cxn>
                <a:cxn ang="0">
                  <a:pos x="177" y="92"/>
                </a:cxn>
                <a:cxn ang="0">
                  <a:pos x="250" y="88"/>
                </a:cxn>
                <a:cxn ang="0">
                  <a:pos x="288" y="65"/>
                </a:cxn>
                <a:cxn ang="0">
                  <a:pos x="319" y="38"/>
                </a:cxn>
                <a:cxn ang="0">
                  <a:pos x="345" y="35"/>
                </a:cxn>
                <a:cxn ang="0">
                  <a:pos x="388" y="38"/>
                </a:cxn>
                <a:cxn ang="0">
                  <a:pos x="430" y="15"/>
                </a:cxn>
                <a:cxn ang="0">
                  <a:pos x="491" y="4"/>
                </a:cxn>
                <a:cxn ang="0">
                  <a:pos x="614" y="4"/>
                </a:cxn>
                <a:cxn ang="0">
                  <a:pos x="721" y="8"/>
                </a:cxn>
              </a:cxnLst>
              <a:rect l="0" t="0" r="r" b="b"/>
              <a:pathLst>
                <a:path w="721" h="664">
                  <a:moveTo>
                    <a:pt x="721" y="8"/>
                  </a:moveTo>
                  <a:lnTo>
                    <a:pt x="721" y="8"/>
                  </a:lnTo>
                  <a:lnTo>
                    <a:pt x="718" y="15"/>
                  </a:lnTo>
                  <a:lnTo>
                    <a:pt x="714" y="27"/>
                  </a:lnTo>
                  <a:lnTo>
                    <a:pt x="718" y="50"/>
                  </a:lnTo>
                  <a:lnTo>
                    <a:pt x="718" y="77"/>
                  </a:lnTo>
                  <a:lnTo>
                    <a:pt x="718" y="84"/>
                  </a:lnTo>
                  <a:lnTo>
                    <a:pt x="710" y="96"/>
                  </a:lnTo>
                  <a:lnTo>
                    <a:pt x="710" y="96"/>
                  </a:lnTo>
                  <a:lnTo>
                    <a:pt x="698" y="104"/>
                  </a:lnTo>
                  <a:lnTo>
                    <a:pt x="687" y="111"/>
                  </a:lnTo>
                  <a:lnTo>
                    <a:pt x="664" y="119"/>
                  </a:lnTo>
                  <a:lnTo>
                    <a:pt x="664" y="119"/>
                  </a:lnTo>
                  <a:lnTo>
                    <a:pt x="652" y="130"/>
                  </a:lnTo>
                  <a:lnTo>
                    <a:pt x="645" y="138"/>
                  </a:lnTo>
                  <a:lnTo>
                    <a:pt x="641" y="150"/>
                  </a:lnTo>
                  <a:lnTo>
                    <a:pt x="633" y="161"/>
                  </a:lnTo>
                  <a:lnTo>
                    <a:pt x="633" y="161"/>
                  </a:lnTo>
                  <a:lnTo>
                    <a:pt x="622" y="169"/>
                  </a:lnTo>
                  <a:lnTo>
                    <a:pt x="610" y="173"/>
                  </a:lnTo>
                  <a:lnTo>
                    <a:pt x="599" y="176"/>
                  </a:lnTo>
                  <a:lnTo>
                    <a:pt x="587" y="184"/>
                  </a:lnTo>
                  <a:lnTo>
                    <a:pt x="587" y="184"/>
                  </a:lnTo>
                  <a:lnTo>
                    <a:pt x="576" y="192"/>
                  </a:lnTo>
                  <a:lnTo>
                    <a:pt x="568" y="207"/>
                  </a:lnTo>
                  <a:lnTo>
                    <a:pt x="556" y="234"/>
                  </a:lnTo>
                  <a:lnTo>
                    <a:pt x="556" y="234"/>
                  </a:lnTo>
                  <a:lnTo>
                    <a:pt x="545" y="257"/>
                  </a:lnTo>
                  <a:lnTo>
                    <a:pt x="530" y="272"/>
                  </a:lnTo>
                  <a:lnTo>
                    <a:pt x="507" y="284"/>
                  </a:lnTo>
                  <a:lnTo>
                    <a:pt x="484" y="295"/>
                  </a:lnTo>
                  <a:lnTo>
                    <a:pt x="484" y="295"/>
                  </a:lnTo>
                  <a:lnTo>
                    <a:pt x="464" y="307"/>
                  </a:lnTo>
                  <a:lnTo>
                    <a:pt x="445" y="322"/>
                  </a:lnTo>
                  <a:lnTo>
                    <a:pt x="411" y="353"/>
                  </a:lnTo>
                  <a:lnTo>
                    <a:pt x="411" y="353"/>
                  </a:lnTo>
                  <a:lnTo>
                    <a:pt x="372" y="384"/>
                  </a:lnTo>
                  <a:lnTo>
                    <a:pt x="372" y="384"/>
                  </a:lnTo>
                  <a:lnTo>
                    <a:pt x="349" y="407"/>
                  </a:lnTo>
                  <a:lnTo>
                    <a:pt x="326" y="430"/>
                  </a:lnTo>
                  <a:lnTo>
                    <a:pt x="326" y="430"/>
                  </a:lnTo>
                  <a:lnTo>
                    <a:pt x="315" y="437"/>
                  </a:lnTo>
                  <a:lnTo>
                    <a:pt x="303" y="441"/>
                  </a:lnTo>
                  <a:lnTo>
                    <a:pt x="292" y="445"/>
                  </a:lnTo>
                  <a:lnTo>
                    <a:pt x="280" y="453"/>
                  </a:lnTo>
                  <a:lnTo>
                    <a:pt x="280" y="453"/>
                  </a:lnTo>
                  <a:lnTo>
                    <a:pt x="265" y="472"/>
                  </a:lnTo>
                  <a:lnTo>
                    <a:pt x="253" y="495"/>
                  </a:lnTo>
                  <a:lnTo>
                    <a:pt x="253" y="495"/>
                  </a:lnTo>
                  <a:lnTo>
                    <a:pt x="246" y="518"/>
                  </a:lnTo>
                  <a:lnTo>
                    <a:pt x="238" y="541"/>
                  </a:lnTo>
                  <a:lnTo>
                    <a:pt x="223" y="560"/>
                  </a:lnTo>
                  <a:lnTo>
                    <a:pt x="211" y="568"/>
                  </a:lnTo>
                  <a:lnTo>
                    <a:pt x="200" y="572"/>
                  </a:lnTo>
                  <a:lnTo>
                    <a:pt x="200" y="572"/>
                  </a:lnTo>
                  <a:lnTo>
                    <a:pt x="196" y="583"/>
                  </a:lnTo>
                  <a:lnTo>
                    <a:pt x="188" y="591"/>
                  </a:lnTo>
                  <a:lnTo>
                    <a:pt x="173" y="606"/>
                  </a:lnTo>
                  <a:lnTo>
                    <a:pt x="154" y="614"/>
                  </a:lnTo>
                  <a:lnTo>
                    <a:pt x="134" y="621"/>
                  </a:lnTo>
                  <a:lnTo>
                    <a:pt x="134" y="621"/>
                  </a:lnTo>
                  <a:lnTo>
                    <a:pt x="115" y="633"/>
                  </a:lnTo>
                  <a:lnTo>
                    <a:pt x="100" y="644"/>
                  </a:lnTo>
                  <a:lnTo>
                    <a:pt x="100" y="644"/>
                  </a:lnTo>
                  <a:lnTo>
                    <a:pt x="77" y="656"/>
                  </a:lnTo>
                  <a:lnTo>
                    <a:pt x="54" y="664"/>
                  </a:lnTo>
                  <a:lnTo>
                    <a:pt x="54" y="664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4" y="644"/>
                  </a:lnTo>
                  <a:lnTo>
                    <a:pt x="58" y="637"/>
                  </a:lnTo>
                  <a:lnTo>
                    <a:pt x="65" y="629"/>
                  </a:lnTo>
                  <a:lnTo>
                    <a:pt x="77" y="625"/>
                  </a:lnTo>
                  <a:lnTo>
                    <a:pt x="77" y="625"/>
                  </a:lnTo>
                  <a:lnTo>
                    <a:pt x="92" y="621"/>
                  </a:lnTo>
                  <a:lnTo>
                    <a:pt x="108" y="618"/>
                  </a:lnTo>
                  <a:lnTo>
                    <a:pt x="123" y="606"/>
                  </a:lnTo>
                  <a:lnTo>
                    <a:pt x="154" y="572"/>
                  </a:lnTo>
                  <a:lnTo>
                    <a:pt x="154" y="572"/>
                  </a:lnTo>
                  <a:lnTo>
                    <a:pt x="150" y="549"/>
                  </a:lnTo>
                  <a:lnTo>
                    <a:pt x="142" y="529"/>
                  </a:lnTo>
                  <a:lnTo>
                    <a:pt x="138" y="522"/>
                  </a:lnTo>
                  <a:lnTo>
                    <a:pt x="134" y="518"/>
                  </a:lnTo>
                  <a:lnTo>
                    <a:pt x="134" y="518"/>
                  </a:lnTo>
                  <a:lnTo>
                    <a:pt x="131" y="518"/>
                  </a:lnTo>
                  <a:lnTo>
                    <a:pt x="123" y="518"/>
                  </a:lnTo>
                  <a:lnTo>
                    <a:pt x="111" y="529"/>
                  </a:lnTo>
                  <a:lnTo>
                    <a:pt x="100" y="541"/>
                  </a:lnTo>
                  <a:lnTo>
                    <a:pt x="96" y="556"/>
                  </a:lnTo>
                  <a:lnTo>
                    <a:pt x="96" y="556"/>
                  </a:lnTo>
                  <a:lnTo>
                    <a:pt x="88" y="575"/>
                  </a:lnTo>
                  <a:lnTo>
                    <a:pt x="77" y="595"/>
                  </a:lnTo>
                  <a:lnTo>
                    <a:pt x="65" y="606"/>
                  </a:lnTo>
                  <a:lnTo>
                    <a:pt x="62" y="610"/>
                  </a:lnTo>
                  <a:lnTo>
                    <a:pt x="54" y="606"/>
                  </a:lnTo>
                  <a:lnTo>
                    <a:pt x="54" y="606"/>
                  </a:lnTo>
                  <a:lnTo>
                    <a:pt x="54" y="598"/>
                  </a:lnTo>
                  <a:lnTo>
                    <a:pt x="54" y="591"/>
                  </a:lnTo>
                  <a:lnTo>
                    <a:pt x="54" y="568"/>
                  </a:lnTo>
                  <a:lnTo>
                    <a:pt x="58" y="545"/>
                  </a:lnTo>
                  <a:lnTo>
                    <a:pt x="54" y="533"/>
                  </a:lnTo>
                  <a:lnTo>
                    <a:pt x="50" y="529"/>
                  </a:lnTo>
                  <a:lnTo>
                    <a:pt x="50" y="529"/>
                  </a:lnTo>
                  <a:lnTo>
                    <a:pt x="39" y="510"/>
                  </a:lnTo>
                  <a:lnTo>
                    <a:pt x="23" y="483"/>
                  </a:lnTo>
                  <a:lnTo>
                    <a:pt x="8" y="449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03"/>
                  </a:lnTo>
                  <a:lnTo>
                    <a:pt x="4" y="395"/>
                  </a:lnTo>
                  <a:lnTo>
                    <a:pt x="12" y="391"/>
                  </a:lnTo>
                  <a:lnTo>
                    <a:pt x="19" y="391"/>
                  </a:lnTo>
                  <a:lnTo>
                    <a:pt x="35" y="395"/>
                  </a:lnTo>
                  <a:lnTo>
                    <a:pt x="46" y="395"/>
                  </a:lnTo>
                  <a:lnTo>
                    <a:pt x="54" y="395"/>
                  </a:lnTo>
                  <a:lnTo>
                    <a:pt x="54" y="395"/>
                  </a:lnTo>
                  <a:lnTo>
                    <a:pt x="65" y="391"/>
                  </a:lnTo>
                  <a:lnTo>
                    <a:pt x="65" y="384"/>
                  </a:lnTo>
                  <a:lnTo>
                    <a:pt x="62" y="364"/>
                  </a:lnTo>
                  <a:lnTo>
                    <a:pt x="65" y="326"/>
                  </a:lnTo>
                  <a:lnTo>
                    <a:pt x="65" y="326"/>
                  </a:lnTo>
                  <a:lnTo>
                    <a:pt x="69" y="280"/>
                  </a:lnTo>
                  <a:lnTo>
                    <a:pt x="65" y="242"/>
                  </a:lnTo>
                  <a:lnTo>
                    <a:pt x="58" y="200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65" y="123"/>
                  </a:lnTo>
                  <a:lnTo>
                    <a:pt x="85" y="115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54" y="96"/>
                  </a:lnTo>
                  <a:lnTo>
                    <a:pt x="177" y="92"/>
                  </a:lnTo>
                  <a:lnTo>
                    <a:pt x="230" y="88"/>
                  </a:lnTo>
                  <a:lnTo>
                    <a:pt x="230" y="88"/>
                  </a:lnTo>
                  <a:lnTo>
                    <a:pt x="250" y="88"/>
                  </a:lnTo>
                  <a:lnTo>
                    <a:pt x="265" y="84"/>
                  </a:lnTo>
                  <a:lnTo>
                    <a:pt x="276" y="77"/>
                  </a:lnTo>
                  <a:lnTo>
                    <a:pt x="288" y="65"/>
                  </a:lnTo>
                  <a:lnTo>
                    <a:pt x="288" y="65"/>
                  </a:lnTo>
                  <a:lnTo>
                    <a:pt x="307" y="46"/>
                  </a:lnTo>
                  <a:lnTo>
                    <a:pt x="319" y="38"/>
                  </a:lnTo>
                  <a:lnTo>
                    <a:pt x="334" y="35"/>
                  </a:lnTo>
                  <a:lnTo>
                    <a:pt x="334" y="35"/>
                  </a:lnTo>
                  <a:lnTo>
                    <a:pt x="345" y="35"/>
                  </a:lnTo>
                  <a:lnTo>
                    <a:pt x="357" y="38"/>
                  </a:lnTo>
                  <a:lnTo>
                    <a:pt x="372" y="42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407" y="27"/>
                  </a:lnTo>
                  <a:lnTo>
                    <a:pt x="430" y="15"/>
                  </a:lnTo>
                  <a:lnTo>
                    <a:pt x="430" y="15"/>
                  </a:lnTo>
                  <a:lnTo>
                    <a:pt x="461" y="8"/>
                  </a:lnTo>
                  <a:lnTo>
                    <a:pt x="491" y="4"/>
                  </a:lnTo>
                  <a:lnTo>
                    <a:pt x="522" y="0"/>
                  </a:lnTo>
                  <a:lnTo>
                    <a:pt x="553" y="0"/>
                  </a:lnTo>
                  <a:lnTo>
                    <a:pt x="614" y="4"/>
                  </a:lnTo>
                  <a:lnTo>
                    <a:pt x="675" y="4"/>
                  </a:lnTo>
                  <a:lnTo>
                    <a:pt x="675" y="4"/>
                  </a:lnTo>
                  <a:lnTo>
                    <a:pt x="721" y="8"/>
                  </a:lnTo>
                  <a:lnTo>
                    <a:pt x="721" y="8"/>
                  </a:lnTo>
                  <a:close/>
                </a:path>
              </a:pathLst>
            </a:custGeom>
            <a:solidFill>
              <a:srgbClr val="6E240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176" y="3457"/>
              <a:ext cx="537" cy="284"/>
            </a:xfrm>
            <a:custGeom>
              <a:avLst/>
              <a:gdLst/>
              <a:ahLst/>
              <a:cxnLst>
                <a:cxn ang="0">
                  <a:pos x="8" y="81"/>
                </a:cxn>
                <a:cxn ang="0">
                  <a:pos x="23" y="81"/>
                </a:cxn>
                <a:cxn ang="0">
                  <a:pos x="35" y="88"/>
                </a:cxn>
                <a:cxn ang="0">
                  <a:pos x="61" y="81"/>
                </a:cxn>
                <a:cxn ang="0">
                  <a:pos x="119" y="46"/>
                </a:cxn>
                <a:cxn ang="0">
                  <a:pos x="165" y="35"/>
                </a:cxn>
                <a:cxn ang="0">
                  <a:pos x="196" y="46"/>
                </a:cxn>
                <a:cxn ang="0">
                  <a:pos x="207" y="54"/>
                </a:cxn>
                <a:cxn ang="0">
                  <a:pos x="230" y="38"/>
                </a:cxn>
                <a:cxn ang="0">
                  <a:pos x="253" y="27"/>
                </a:cxn>
                <a:cxn ang="0">
                  <a:pos x="311" y="27"/>
                </a:cxn>
                <a:cxn ang="0">
                  <a:pos x="368" y="12"/>
                </a:cxn>
                <a:cxn ang="0">
                  <a:pos x="430" y="8"/>
                </a:cxn>
                <a:cxn ang="0">
                  <a:pos x="445" y="8"/>
                </a:cxn>
                <a:cxn ang="0">
                  <a:pos x="453" y="0"/>
                </a:cxn>
                <a:cxn ang="0">
                  <a:pos x="483" y="4"/>
                </a:cxn>
                <a:cxn ang="0">
                  <a:pos x="514" y="0"/>
                </a:cxn>
                <a:cxn ang="0">
                  <a:pos x="537" y="0"/>
                </a:cxn>
                <a:cxn ang="0">
                  <a:pos x="529" y="15"/>
                </a:cxn>
                <a:cxn ang="0">
                  <a:pos x="503" y="54"/>
                </a:cxn>
                <a:cxn ang="0">
                  <a:pos x="506" y="81"/>
                </a:cxn>
                <a:cxn ang="0">
                  <a:pos x="506" y="104"/>
                </a:cxn>
                <a:cxn ang="0">
                  <a:pos x="518" y="127"/>
                </a:cxn>
                <a:cxn ang="0">
                  <a:pos x="518" y="150"/>
                </a:cxn>
                <a:cxn ang="0">
                  <a:pos x="464" y="196"/>
                </a:cxn>
                <a:cxn ang="0">
                  <a:pos x="434" y="230"/>
                </a:cxn>
                <a:cxn ang="0">
                  <a:pos x="399" y="257"/>
                </a:cxn>
                <a:cxn ang="0">
                  <a:pos x="384" y="249"/>
                </a:cxn>
                <a:cxn ang="0">
                  <a:pos x="318" y="284"/>
                </a:cxn>
                <a:cxn ang="0">
                  <a:pos x="315" y="272"/>
                </a:cxn>
                <a:cxn ang="0">
                  <a:pos x="299" y="223"/>
                </a:cxn>
                <a:cxn ang="0">
                  <a:pos x="272" y="196"/>
                </a:cxn>
                <a:cxn ang="0">
                  <a:pos x="215" y="138"/>
                </a:cxn>
                <a:cxn ang="0">
                  <a:pos x="203" y="111"/>
                </a:cxn>
                <a:cxn ang="0">
                  <a:pos x="150" y="88"/>
                </a:cxn>
                <a:cxn ang="0">
                  <a:pos x="104" y="92"/>
                </a:cxn>
                <a:cxn ang="0">
                  <a:pos x="73" y="111"/>
                </a:cxn>
                <a:cxn ang="0">
                  <a:pos x="50" y="154"/>
                </a:cxn>
                <a:cxn ang="0">
                  <a:pos x="35" y="219"/>
                </a:cxn>
                <a:cxn ang="0">
                  <a:pos x="19" y="253"/>
                </a:cxn>
                <a:cxn ang="0">
                  <a:pos x="12" y="192"/>
                </a:cxn>
                <a:cxn ang="0">
                  <a:pos x="0" y="134"/>
                </a:cxn>
              </a:cxnLst>
              <a:rect l="0" t="0" r="r" b="b"/>
              <a:pathLst>
                <a:path w="537" h="284">
                  <a:moveTo>
                    <a:pt x="4" y="84"/>
                  </a:moveTo>
                  <a:lnTo>
                    <a:pt x="4" y="84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15" y="81"/>
                  </a:lnTo>
                  <a:lnTo>
                    <a:pt x="23" y="81"/>
                  </a:lnTo>
                  <a:lnTo>
                    <a:pt x="27" y="88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42" y="88"/>
                  </a:lnTo>
                  <a:lnTo>
                    <a:pt x="50" y="8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88" y="61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50" y="35"/>
                  </a:lnTo>
                  <a:lnTo>
                    <a:pt x="165" y="35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96" y="46"/>
                  </a:lnTo>
                  <a:lnTo>
                    <a:pt x="203" y="50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15" y="54"/>
                  </a:lnTo>
                  <a:lnTo>
                    <a:pt x="223" y="50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46" y="31"/>
                  </a:lnTo>
                  <a:lnTo>
                    <a:pt x="253" y="27"/>
                  </a:lnTo>
                  <a:lnTo>
                    <a:pt x="280" y="31"/>
                  </a:lnTo>
                  <a:lnTo>
                    <a:pt x="280" y="31"/>
                  </a:lnTo>
                  <a:lnTo>
                    <a:pt x="311" y="27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68" y="12"/>
                  </a:lnTo>
                  <a:lnTo>
                    <a:pt x="399" y="4"/>
                  </a:lnTo>
                  <a:lnTo>
                    <a:pt x="399" y="4"/>
                  </a:lnTo>
                  <a:lnTo>
                    <a:pt x="430" y="8"/>
                  </a:lnTo>
                  <a:lnTo>
                    <a:pt x="430" y="8"/>
                  </a:lnTo>
                  <a:lnTo>
                    <a:pt x="445" y="8"/>
                  </a:lnTo>
                  <a:lnTo>
                    <a:pt x="445" y="8"/>
                  </a:lnTo>
                  <a:lnTo>
                    <a:pt x="449" y="4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68" y="4"/>
                  </a:lnTo>
                  <a:lnTo>
                    <a:pt x="483" y="4"/>
                  </a:lnTo>
                  <a:lnTo>
                    <a:pt x="483" y="4"/>
                  </a:lnTo>
                  <a:lnTo>
                    <a:pt x="499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29" y="4"/>
                  </a:lnTo>
                  <a:lnTo>
                    <a:pt x="529" y="4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29" y="15"/>
                  </a:lnTo>
                  <a:lnTo>
                    <a:pt x="518" y="31"/>
                  </a:lnTo>
                  <a:lnTo>
                    <a:pt x="506" y="46"/>
                  </a:lnTo>
                  <a:lnTo>
                    <a:pt x="503" y="54"/>
                  </a:lnTo>
                  <a:lnTo>
                    <a:pt x="503" y="65"/>
                  </a:lnTo>
                  <a:lnTo>
                    <a:pt x="503" y="65"/>
                  </a:lnTo>
                  <a:lnTo>
                    <a:pt x="506" y="81"/>
                  </a:lnTo>
                  <a:lnTo>
                    <a:pt x="506" y="81"/>
                  </a:lnTo>
                  <a:lnTo>
                    <a:pt x="506" y="92"/>
                  </a:lnTo>
                  <a:lnTo>
                    <a:pt x="506" y="104"/>
                  </a:lnTo>
                  <a:lnTo>
                    <a:pt x="506" y="104"/>
                  </a:lnTo>
                  <a:lnTo>
                    <a:pt x="514" y="119"/>
                  </a:lnTo>
                  <a:lnTo>
                    <a:pt x="518" y="127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8" y="150"/>
                  </a:lnTo>
                  <a:lnTo>
                    <a:pt x="510" y="161"/>
                  </a:lnTo>
                  <a:lnTo>
                    <a:pt x="499" y="173"/>
                  </a:lnTo>
                  <a:lnTo>
                    <a:pt x="464" y="196"/>
                  </a:lnTo>
                  <a:lnTo>
                    <a:pt x="464" y="196"/>
                  </a:lnTo>
                  <a:lnTo>
                    <a:pt x="449" y="211"/>
                  </a:lnTo>
                  <a:lnTo>
                    <a:pt x="434" y="230"/>
                  </a:lnTo>
                  <a:lnTo>
                    <a:pt x="418" y="246"/>
                  </a:lnTo>
                  <a:lnTo>
                    <a:pt x="411" y="253"/>
                  </a:lnTo>
                  <a:lnTo>
                    <a:pt x="399" y="257"/>
                  </a:lnTo>
                  <a:lnTo>
                    <a:pt x="399" y="257"/>
                  </a:lnTo>
                  <a:lnTo>
                    <a:pt x="395" y="249"/>
                  </a:lnTo>
                  <a:lnTo>
                    <a:pt x="384" y="249"/>
                  </a:lnTo>
                  <a:lnTo>
                    <a:pt x="372" y="249"/>
                  </a:lnTo>
                  <a:lnTo>
                    <a:pt x="361" y="257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5" y="272"/>
                  </a:lnTo>
                  <a:lnTo>
                    <a:pt x="315" y="272"/>
                  </a:lnTo>
                  <a:lnTo>
                    <a:pt x="311" y="238"/>
                  </a:lnTo>
                  <a:lnTo>
                    <a:pt x="299" y="223"/>
                  </a:lnTo>
                  <a:lnTo>
                    <a:pt x="288" y="211"/>
                  </a:lnTo>
                  <a:lnTo>
                    <a:pt x="272" y="196"/>
                  </a:lnTo>
                  <a:lnTo>
                    <a:pt x="272" y="196"/>
                  </a:lnTo>
                  <a:lnTo>
                    <a:pt x="253" y="180"/>
                  </a:lnTo>
                  <a:lnTo>
                    <a:pt x="234" y="161"/>
                  </a:lnTo>
                  <a:lnTo>
                    <a:pt x="215" y="138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3" y="111"/>
                  </a:lnTo>
                  <a:lnTo>
                    <a:pt x="200" y="104"/>
                  </a:lnTo>
                  <a:lnTo>
                    <a:pt x="177" y="92"/>
                  </a:lnTo>
                  <a:lnTo>
                    <a:pt x="150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04" y="92"/>
                  </a:lnTo>
                  <a:lnTo>
                    <a:pt x="92" y="96"/>
                  </a:lnTo>
                  <a:lnTo>
                    <a:pt x="81" y="104"/>
                  </a:lnTo>
                  <a:lnTo>
                    <a:pt x="73" y="111"/>
                  </a:lnTo>
                  <a:lnTo>
                    <a:pt x="61" y="131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42" y="177"/>
                  </a:lnTo>
                  <a:lnTo>
                    <a:pt x="38" y="200"/>
                  </a:lnTo>
                  <a:lnTo>
                    <a:pt x="35" y="219"/>
                  </a:lnTo>
                  <a:lnTo>
                    <a:pt x="27" y="242"/>
                  </a:lnTo>
                  <a:lnTo>
                    <a:pt x="27" y="242"/>
                  </a:lnTo>
                  <a:lnTo>
                    <a:pt x="19" y="253"/>
                  </a:lnTo>
                  <a:lnTo>
                    <a:pt x="19" y="246"/>
                  </a:lnTo>
                  <a:lnTo>
                    <a:pt x="15" y="226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4" y="161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B07E0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960" y="964"/>
              <a:ext cx="1136" cy="1223"/>
            </a:xfrm>
            <a:custGeom>
              <a:avLst/>
              <a:gdLst/>
              <a:ahLst/>
              <a:cxnLst>
                <a:cxn ang="0">
                  <a:pos x="821" y="1174"/>
                </a:cxn>
                <a:cxn ang="0">
                  <a:pos x="706" y="1020"/>
                </a:cxn>
                <a:cxn ang="0">
                  <a:pos x="545" y="871"/>
                </a:cxn>
                <a:cxn ang="0">
                  <a:pos x="418" y="759"/>
                </a:cxn>
                <a:cxn ang="0">
                  <a:pos x="341" y="671"/>
                </a:cxn>
                <a:cxn ang="0">
                  <a:pos x="249" y="644"/>
                </a:cxn>
                <a:cxn ang="0">
                  <a:pos x="173" y="548"/>
                </a:cxn>
                <a:cxn ang="0">
                  <a:pos x="104" y="464"/>
                </a:cxn>
                <a:cxn ang="0">
                  <a:pos x="42" y="403"/>
                </a:cxn>
                <a:cxn ang="0">
                  <a:pos x="0" y="380"/>
                </a:cxn>
                <a:cxn ang="0">
                  <a:pos x="31" y="307"/>
                </a:cxn>
                <a:cxn ang="0">
                  <a:pos x="42" y="268"/>
                </a:cxn>
                <a:cxn ang="0">
                  <a:pos x="92" y="268"/>
                </a:cxn>
                <a:cxn ang="0">
                  <a:pos x="153" y="268"/>
                </a:cxn>
                <a:cxn ang="0">
                  <a:pos x="219" y="249"/>
                </a:cxn>
                <a:cxn ang="0">
                  <a:pos x="299" y="207"/>
                </a:cxn>
                <a:cxn ang="0">
                  <a:pos x="349" y="123"/>
                </a:cxn>
                <a:cxn ang="0">
                  <a:pos x="391" y="92"/>
                </a:cxn>
                <a:cxn ang="0">
                  <a:pos x="414" y="46"/>
                </a:cxn>
                <a:cxn ang="0">
                  <a:pos x="437" y="8"/>
                </a:cxn>
                <a:cxn ang="0">
                  <a:pos x="480" y="8"/>
                </a:cxn>
                <a:cxn ang="0">
                  <a:pos x="560" y="61"/>
                </a:cxn>
                <a:cxn ang="0">
                  <a:pos x="583" y="65"/>
                </a:cxn>
                <a:cxn ang="0">
                  <a:pos x="602" y="15"/>
                </a:cxn>
                <a:cxn ang="0">
                  <a:pos x="687" y="0"/>
                </a:cxn>
                <a:cxn ang="0">
                  <a:pos x="771" y="19"/>
                </a:cxn>
                <a:cxn ang="0">
                  <a:pos x="809" y="57"/>
                </a:cxn>
                <a:cxn ang="0">
                  <a:pos x="794" y="100"/>
                </a:cxn>
                <a:cxn ang="0">
                  <a:pos x="821" y="119"/>
                </a:cxn>
                <a:cxn ang="0">
                  <a:pos x="890" y="138"/>
                </a:cxn>
                <a:cxn ang="0">
                  <a:pos x="971" y="199"/>
                </a:cxn>
                <a:cxn ang="0">
                  <a:pos x="997" y="215"/>
                </a:cxn>
                <a:cxn ang="0">
                  <a:pos x="1005" y="268"/>
                </a:cxn>
                <a:cxn ang="0">
                  <a:pos x="1036" y="295"/>
                </a:cxn>
                <a:cxn ang="0">
                  <a:pos x="1124" y="291"/>
                </a:cxn>
                <a:cxn ang="0">
                  <a:pos x="1116" y="299"/>
                </a:cxn>
                <a:cxn ang="0">
                  <a:pos x="1120" y="337"/>
                </a:cxn>
                <a:cxn ang="0">
                  <a:pos x="1112" y="380"/>
                </a:cxn>
                <a:cxn ang="0">
                  <a:pos x="1132" y="464"/>
                </a:cxn>
                <a:cxn ang="0">
                  <a:pos x="1109" y="502"/>
                </a:cxn>
                <a:cxn ang="0">
                  <a:pos x="1097" y="548"/>
                </a:cxn>
                <a:cxn ang="0">
                  <a:pos x="1078" y="568"/>
                </a:cxn>
                <a:cxn ang="0">
                  <a:pos x="1040" y="583"/>
                </a:cxn>
                <a:cxn ang="0">
                  <a:pos x="1017" y="602"/>
                </a:cxn>
                <a:cxn ang="0">
                  <a:pos x="948" y="702"/>
                </a:cxn>
                <a:cxn ang="0">
                  <a:pos x="959" y="790"/>
                </a:cxn>
                <a:cxn ang="0">
                  <a:pos x="1001" y="821"/>
                </a:cxn>
                <a:cxn ang="0">
                  <a:pos x="1020" y="867"/>
                </a:cxn>
                <a:cxn ang="0">
                  <a:pos x="1005" y="940"/>
                </a:cxn>
                <a:cxn ang="0">
                  <a:pos x="959" y="1020"/>
                </a:cxn>
                <a:cxn ang="0">
                  <a:pos x="940" y="1085"/>
                </a:cxn>
                <a:cxn ang="0">
                  <a:pos x="944" y="1151"/>
                </a:cxn>
                <a:cxn ang="0">
                  <a:pos x="928" y="1154"/>
                </a:cxn>
                <a:cxn ang="0">
                  <a:pos x="913" y="1151"/>
                </a:cxn>
                <a:cxn ang="0">
                  <a:pos x="878" y="1212"/>
                </a:cxn>
              </a:cxnLst>
              <a:rect l="0" t="0" r="r" b="b"/>
              <a:pathLst>
                <a:path w="1136" h="1223">
                  <a:moveTo>
                    <a:pt x="859" y="1223"/>
                  </a:moveTo>
                  <a:lnTo>
                    <a:pt x="855" y="1223"/>
                  </a:lnTo>
                  <a:lnTo>
                    <a:pt x="855" y="1223"/>
                  </a:lnTo>
                  <a:lnTo>
                    <a:pt x="821" y="1174"/>
                  </a:lnTo>
                  <a:lnTo>
                    <a:pt x="821" y="1174"/>
                  </a:lnTo>
                  <a:lnTo>
                    <a:pt x="798" y="1135"/>
                  </a:lnTo>
                  <a:lnTo>
                    <a:pt x="771" y="1097"/>
                  </a:lnTo>
                  <a:lnTo>
                    <a:pt x="706" y="1020"/>
                  </a:lnTo>
                  <a:lnTo>
                    <a:pt x="641" y="955"/>
                  </a:lnTo>
                  <a:lnTo>
                    <a:pt x="591" y="909"/>
                  </a:lnTo>
                  <a:lnTo>
                    <a:pt x="591" y="909"/>
                  </a:lnTo>
                  <a:lnTo>
                    <a:pt x="545" y="871"/>
                  </a:lnTo>
                  <a:lnTo>
                    <a:pt x="495" y="836"/>
                  </a:lnTo>
                  <a:lnTo>
                    <a:pt x="472" y="813"/>
                  </a:lnTo>
                  <a:lnTo>
                    <a:pt x="445" y="790"/>
                  </a:lnTo>
                  <a:lnTo>
                    <a:pt x="418" y="759"/>
                  </a:lnTo>
                  <a:lnTo>
                    <a:pt x="395" y="725"/>
                  </a:lnTo>
                  <a:lnTo>
                    <a:pt x="395" y="725"/>
                  </a:lnTo>
                  <a:lnTo>
                    <a:pt x="368" y="694"/>
                  </a:lnTo>
                  <a:lnTo>
                    <a:pt x="341" y="671"/>
                  </a:lnTo>
                  <a:lnTo>
                    <a:pt x="315" y="656"/>
                  </a:lnTo>
                  <a:lnTo>
                    <a:pt x="288" y="648"/>
                  </a:lnTo>
                  <a:lnTo>
                    <a:pt x="265" y="644"/>
                  </a:lnTo>
                  <a:lnTo>
                    <a:pt x="249" y="644"/>
                  </a:lnTo>
                  <a:lnTo>
                    <a:pt x="230" y="648"/>
                  </a:lnTo>
                  <a:lnTo>
                    <a:pt x="230" y="648"/>
                  </a:lnTo>
                  <a:lnTo>
                    <a:pt x="199" y="594"/>
                  </a:lnTo>
                  <a:lnTo>
                    <a:pt x="173" y="548"/>
                  </a:lnTo>
                  <a:lnTo>
                    <a:pt x="150" y="510"/>
                  </a:lnTo>
                  <a:lnTo>
                    <a:pt x="150" y="510"/>
                  </a:lnTo>
                  <a:lnTo>
                    <a:pt x="127" y="483"/>
                  </a:lnTo>
                  <a:lnTo>
                    <a:pt x="104" y="464"/>
                  </a:lnTo>
                  <a:lnTo>
                    <a:pt x="81" y="441"/>
                  </a:lnTo>
                  <a:lnTo>
                    <a:pt x="54" y="414"/>
                  </a:lnTo>
                  <a:lnTo>
                    <a:pt x="54" y="414"/>
                  </a:lnTo>
                  <a:lnTo>
                    <a:pt x="42" y="403"/>
                  </a:lnTo>
                  <a:lnTo>
                    <a:pt x="31" y="395"/>
                  </a:lnTo>
                  <a:lnTo>
                    <a:pt x="12" y="387"/>
                  </a:lnTo>
                  <a:lnTo>
                    <a:pt x="0" y="383"/>
                  </a:lnTo>
                  <a:lnTo>
                    <a:pt x="0" y="380"/>
                  </a:lnTo>
                  <a:lnTo>
                    <a:pt x="4" y="372"/>
                  </a:lnTo>
                  <a:lnTo>
                    <a:pt x="4" y="372"/>
                  </a:lnTo>
                  <a:lnTo>
                    <a:pt x="19" y="341"/>
                  </a:lnTo>
                  <a:lnTo>
                    <a:pt x="31" y="307"/>
                  </a:lnTo>
                  <a:lnTo>
                    <a:pt x="31" y="307"/>
                  </a:lnTo>
                  <a:lnTo>
                    <a:pt x="35" y="284"/>
                  </a:lnTo>
                  <a:lnTo>
                    <a:pt x="38" y="272"/>
                  </a:lnTo>
                  <a:lnTo>
                    <a:pt x="42" y="268"/>
                  </a:lnTo>
                  <a:lnTo>
                    <a:pt x="46" y="268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92" y="268"/>
                  </a:lnTo>
                  <a:lnTo>
                    <a:pt x="111" y="265"/>
                  </a:lnTo>
                  <a:lnTo>
                    <a:pt x="130" y="265"/>
                  </a:lnTo>
                  <a:lnTo>
                    <a:pt x="153" y="268"/>
                  </a:lnTo>
                  <a:lnTo>
                    <a:pt x="153" y="268"/>
                  </a:lnTo>
                  <a:lnTo>
                    <a:pt x="165" y="268"/>
                  </a:lnTo>
                  <a:lnTo>
                    <a:pt x="176" y="268"/>
                  </a:lnTo>
                  <a:lnTo>
                    <a:pt x="196" y="261"/>
                  </a:lnTo>
                  <a:lnTo>
                    <a:pt x="219" y="249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84" y="218"/>
                  </a:lnTo>
                  <a:lnTo>
                    <a:pt x="299" y="207"/>
                  </a:lnTo>
                  <a:lnTo>
                    <a:pt x="311" y="188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49" y="123"/>
                  </a:lnTo>
                  <a:lnTo>
                    <a:pt x="361" y="111"/>
                  </a:lnTo>
                  <a:lnTo>
                    <a:pt x="376" y="100"/>
                  </a:lnTo>
                  <a:lnTo>
                    <a:pt x="376" y="100"/>
                  </a:lnTo>
                  <a:lnTo>
                    <a:pt x="391" y="92"/>
                  </a:lnTo>
                  <a:lnTo>
                    <a:pt x="403" y="80"/>
                  </a:lnTo>
                  <a:lnTo>
                    <a:pt x="410" y="69"/>
                  </a:lnTo>
                  <a:lnTo>
                    <a:pt x="414" y="46"/>
                  </a:lnTo>
                  <a:lnTo>
                    <a:pt x="414" y="46"/>
                  </a:lnTo>
                  <a:lnTo>
                    <a:pt x="418" y="34"/>
                  </a:lnTo>
                  <a:lnTo>
                    <a:pt x="422" y="23"/>
                  </a:lnTo>
                  <a:lnTo>
                    <a:pt x="430" y="15"/>
                  </a:lnTo>
                  <a:lnTo>
                    <a:pt x="437" y="8"/>
                  </a:lnTo>
                  <a:lnTo>
                    <a:pt x="445" y="4"/>
                  </a:lnTo>
                  <a:lnTo>
                    <a:pt x="457" y="4"/>
                  </a:lnTo>
                  <a:lnTo>
                    <a:pt x="480" y="8"/>
                  </a:lnTo>
                  <a:lnTo>
                    <a:pt x="480" y="8"/>
                  </a:lnTo>
                  <a:lnTo>
                    <a:pt x="503" y="19"/>
                  </a:lnTo>
                  <a:lnTo>
                    <a:pt x="526" y="38"/>
                  </a:lnTo>
                  <a:lnTo>
                    <a:pt x="552" y="57"/>
                  </a:lnTo>
                  <a:lnTo>
                    <a:pt x="560" y="61"/>
                  </a:lnTo>
                  <a:lnTo>
                    <a:pt x="572" y="65"/>
                  </a:lnTo>
                  <a:lnTo>
                    <a:pt x="572" y="65"/>
                  </a:lnTo>
                  <a:lnTo>
                    <a:pt x="579" y="65"/>
                  </a:lnTo>
                  <a:lnTo>
                    <a:pt x="583" y="65"/>
                  </a:lnTo>
                  <a:lnTo>
                    <a:pt x="591" y="54"/>
                  </a:lnTo>
                  <a:lnTo>
                    <a:pt x="595" y="34"/>
                  </a:lnTo>
                  <a:lnTo>
                    <a:pt x="602" y="15"/>
                  </a:lnTo>
                  <a:lnTo>
                    <a:pt x="602" y="15"/>
                  </a:lnTo>
                  <a:lnTo>
                    <a:pt x="610" y="8"/>
                  </a:lnTo>
                  <a:lnTo>
                    <a:pt x="621" y="4"/>
                  </a:lnTo>
                  <a:lnTo>
                    <a:pt x="656" y="0"/>
                  </a:lnTo>
                  <a:lnTo>
                    <a:pt x="687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40" y="8"/>
                  </a:lnTo>
                  <a:lnTo>
                    <a:pt x="771" y="19"/>
                  </a:lnTo>
                  <a:lnTo>
                    <a:pt x="786" y="27"/>
                  </a:lnTo>
                  <a:lnTo>
                    <a:pt x="798" y="34"/>
                  </a:lnTo>
                  <a:lnTo>
                    <a:pt x="806" y="46"/>
                  </a:lnTo>
                  <a:lnTo>
                    <a:pt x="809" y="57"/>
                  </a:lnTo>
                  <a:lnTo>
                    <a:pt x="809" y="57"/>
                  </a:lnTo>
                  <a:lnTo>
                    <a:pt x="806" y="73"/>
                  </a:lnTo>
                  <a:lnTo>
                    <a:pt x="798" y="88"/>
                  </a:lnTo>
                  <a:lnTo>
                    <a:pt x="794" y="100"/>
                  </a:lnTo>
                  <a:lnTo>
                    <a:pt x="798" y="103"/>
                  </a:lnTo>
                  <a:lnTo>
                    <a:pt x="802" y="111"/>
                  </a:lnTo>
                  <a:lnTo>
                    <a:pt x="802" y="111"/>
                  </a:lnTo>
                  <a:lnTo>
                    <a:pt x="821" y="119"/>
                  </a:lnTo>
                  <a:lnTo>
                    <a:pt x="844" y="123"/>
                  </a:lnTo>
                  <a:lnTo>
                    <a:pt x="867" y="130"/>
                  </a:lnTo>
                  <a:lnTo>
                    <a:pt x="890" y="138"/>
                  </a:lnTo>
                  <a:lnTo>
                    <a:pt x="890" y="138"/>
                  </a:lnTo>
                  <a:lnTo>
                    <a:pt x="909" y="153"/>
                  </a:lnTo>
                  <a:lnTo>
                    <a:pt x="925" y="172"/>
                  </a:lnTo>
                  <a:lnTo>
                    <a:pt x="944" y="188"/>
                  </a:lnTo>
                  <a:lnTo>
                    <a:pt x="971" y="199"/>
                  </a:lnTo>
                  <a:lnTo>
                    <a:pt x="971" y="199"/>
                  </a:lnTo>
                  <a:lnTo>
                    <a:pt x="986" y="203"/>
                  </a:lnTo>
                  <a:lnTo>
                    <a:pt x="994" y="211"/>
                  </a:lnTo>
                  <a:lnTo>
                    <a:pt x="997" y="215"/>
                  </a:lnTo>
                  <a:lnTo>
                    <a:pt x="1001" y="222"/>
                  </a:lnTo>
                  <a:lnTo>
                    <a:pt x="1001" y="241"/>
                  </a:lnTo>
                  <a:lnTo>
                    <a:pt x="1005" y="268"/>
                  </a:lnTo>
                  <a:lnTo>
                    <a:pt x="1005" y="268"/>
                  </a:lnTo>
                  <a:lnTo>
                    <a:pt x="1009" y="280"/>
                  </a:lnTo>
                  <a:lnTo>
                    <a:pt x="1017" y="288"/>
                  </a:lnTo>
                  <a:lnTo>
                    <a:pt x="1024" y="295"/>
                  </a:lnTo>
                  <a:lnTo>
                    <a:pt x="1036" y="295"/>
                  </a:lnTo>
                  <a:lnTo>
                    <a:pt x="1066" y="295"/>
                  </a:lnTo>
                  <a:lnTo>
                    <a:pt x="1105" y="291"/>
                  </a:lnTo>
                  <a:lnTo>
                    <a:pt x="1105" y="291"/>
                  </a:lnTo>
                  <a:lnTo>
                    <a:pt x="1124" y="291"/>
                  </a:lnTo>
                  <a:lnTo>
                    <a:pt x="1124" y="291"/>
                  </a:lnTo>
                  <a:lnTo>
                    <a:pt x="1124" y="291"/>
                  </a:lnTo>
                  <a:lnTo>
                    <a:pt x="1116" y="295"/>
                  </a:lnTo>
                  <a:lnTo>
                    <a:pt x="1116" y="299"/>
                  </a:lnTo>
                  <a:lnTo>
                    <a:pt x="1116" y="311"/>
                  </a:lnTo>
                  <a:lnTo>
                    <a:pt x="1120" y="326"/>
                  </a:lnTo>
                  <a:lnTo>
                    <a:pt x="1120" y="337"/>
                  </a:lnTo>
                  <a:lnTo>
                    <a:pt x="1120" y="337"/>
                  </a:lnTo>
                  <a:lnTo>
                    <a:pt x="1112" y="360"/>
                  </a:lnTo>
                  <a:lnTo>
                    <a:pt x="1112" y="368"/>
                  </a:lnTo>
                  <a:lnTo>
                    <a:pt x="1112" y="380"/>
                  </a:lnTo>
                  <a:lnTo>
                    <a:pt x="1112" y="380"/>
                  </a:lnTo>
                  <a:lnTo>
                    <a:pt x="1128" y="422"/>
                  </a:lnTo>
                  <a:lnTo>
                    <a:pt x="1136" y="445"/>
                  </a:lnTo>
                  <a:lnTo>
                    <a:pt x="1136" y="452"/>
                  </a:lnTo>
                  <a:lnTo>
                    <a:pt x="1132" y="464"/>
                  </a:lnTo>
                  <a:lnTo>
                    <a:pt x="1132" y="464"/>
                  </a:lnTo>
                  <a:lnTo>
                    <a:pt x="1128" y="475"/>
                  </a:lnTo>
                  <a:lnTo>
                    <a:pt x="1116" y="491"/>
                  </a:lnTo>
                  <a:lnTo>
                    <a:pt x="1109" y="502"/>
                  </a:lnTo>
                  <a:lnTo>
                    <a:pt x="1105" y="514"/>
                  </a:lnTo>
                  <a:lnTo>
                    <a:pt x="1105" y="514"/>
                  </a:lnTo>
                  <a:lnTo>
                    <a:pt x="1101" y="537"/>
                  </a:lnTo>
                  <a:lnTo>
                    <a:pt x="1097" y="548"/>
                  </a:lnTo>
                  <a:lnTo>
                    <a:pt x="1093" y="556"/>
                  </a:lnTo>
                  <a:lnTo>
                    <a:pt x="1093" y="556"/>
                  </a:lnTo>
                  <a:lnTo>
                    <a:pt x="1086" y="568"/>
                  </a:lnTo>
                  <a:lnTo>
                    <a:pt x="1078" y="568"/>
                  </a:lnTo>
                  <a:lnTo>
                    <a:pt x="1059" y="571"/>
                  </a:lnTo>
                  <a:lnTo>
                    <a:pt x="1059" y="571"/>
                  </a:lnTo>
                  <a:lnTo>
                    <a:pt x="1047" y="579"/>
                  </a:lnTo>
                  <a:lnTo>
                    <a:pt x="1040" y="583"/>
                  </a:lnTo>
                  <a:lnTo>
                    <a:pt x="1040" y="606"/>
                  </a:lnTo>
                  <a:lnTo>
                    <a:pt x="1040" y="606"/>
                  </a:lnTo>
                  <a:lnTo>
                    <a:pt x="1028" y="606"/>
                  </a:lnTo>
                  <a:lnTo>
                    <a:pt x="1017" y="602"/>
                  </a:lnTo>
                  <a:lnTo>
                    <a:pt x="1017" y="602"/>
                  </a:lnTo>
                  <a:lnTo>
                    <a:pt x="982" y="648"/>
                  </a:lnTo>
                  <a:lnTo>
                    <a:pt x="948" y="702"/>
                  </a:lnTo>
                  <a:lnTo>
                    <a:pt x="948" y="702"/>
                  </a:lnTo>
                  <a:lnTo>
                    <a:pt x="951" y="732"/>
                  </a:lnTo>
                  <a:lnTo>
                    <a:pt x="955" y="771"/>
                  </a:lnTo>
                  <a:lnTo>
                    <a:pt x="955" y="771"/>
                  </a:lnTo>
                  <a:lnTo>
                    <a:pt x="959" y="790"/>
                  </a:lnTo>
                  <a:lnTo>
                    <a:pt x="971" y="798"/>
                  </a:lnTo>
                  <a:lnTo>
                    <a:pt x="997" y="809"/>
                  </a:lnTo>
                  <a:lnTo>
                    <a:pt x="997" y="809"/>
                  </a:lnTo>
                  <a:lnTo>
                    <a:pt x="1001" y="821"/>
                  </a:lnTo>
                  <a:lnTo>
                    <a:pt x="1005" y="828"/>
                  </a:lnTo>
                  <a:lnTo>
                    <a:pt x="1017" y="844"/>
                  </a:lnTo>
                  <a:lnTo>
                    <a:pt x="1017" y="844"/>
                  </a:lnTo>
                  <a:lnTo>
                    <a:pt x="1020" y="867"/>
                  </a:lnTo>
                  <a:lnTo>
                    <a:pt x="1020" y="894"/>
                  </a:lnTo>
                  <a:lnTo>
                    <a:pt x="1020" y="894"/>
                  </a:lnTo>
                  <a:lnTo>
                    <a:pt x="1017" y="917"/>
                  </a:lnTo>
                  <a:lnTo>
                    <a:pt x="1005" y="940"/>
                  </a:lnTo>
                  <a:lnTo>
                    <a:pt x="997" y="959"/>
                  </a:lnTo>
                  <a:lnTo>
                    <a:pt x="986" y="982"/>
                  </a:lnTo>
                  <a:lnTo>
                    <a:pt x="986" y="982"/>
                  </a:lnTo>
                  <a:lnTo>
                    <a:pt x="959" y="1020"/>
                  </a:lnTo>
                  <a:lnTo>
                    <a:pt x="948" y="1043"/>
                  </a:lnTo>
                  <a:lnTo>
                    <a:pt x="940" y="1066"/>
                  </a:lnTo>
                  <a:lnTo>
                    <a:pt x="940" y="1066"/>
                  </a:lnTo>
                  <a:lnTo>
                    <a:pt x="940" y="1085"/>
                  </a:lnTo>
                  <a:lnTo>
                    <a:pt x="944" y="1108"/>
                  </a:lnTo>
                  <a:lnTo>
                    <a:pt x="948" y="1131"/>
                  </a:lnTo>
                  <a:lnTo>
                    <a:pt x="948" y="1143"/>
                  </a:lnTo>
                  <a:lnTo>
                    <a:pt x="944" y="1151"/>
                  </a:lnTo>
                  <a:lnTo>
                    <a:pt x="944" y="1151"/>
                  </a:lnTo>
                  <a:lnTo>
                    <a:pt x="936" y="1151"/>
                  </a:lnTo>
                  <a:lnTo>
                    <a:pt x="928" y="1154"/>
                  </a:lnTo>
                  <a:lnTo>
                    <a:pt x="928" y="1154"/>
                  </a:lnTo>
                  <a:lnTo>
                    <a:pt x="925" y="1143"/>
                  </a:lnTo>
                  <a:lnTo>
                    <a:pt x="925" y="1143"/>
                  </a:lnTo>
                  <a:lnTo>
                    <a:pt x="917" y="1147"/>
                  </a:lnTo>
                  <a:lnTo>
                    <a:pt x="913" y="1151"/>
                  </a:lnTo>
                  <a:lnTo>
                    <a:pt x="905" y="1166"/>
                  </a:lnTo>
                  <a:lnTo>
                    <a:pt x="894" y="1193"/>
                  </a:lnTo>
                  <a:lnTo>
                    <a:pt x="894" y="1193"/>
                  </a:lnTo>
                  <a:lnTo>
                    <a:pt x="878" y="1212"/>
                  </a:lnTo>
                  <a:lnTo>
                    <a:pt x="871" y="1216"/>
                  </a:lnTo>
                  <a:lnTo>
                    <a:pt x="859" y="1223"/>
                  </a:lnTo>
                  <a:lnTo>
                    <a:pt x="859" y="1223"/>
                  </a:lnTo>
                  <a:close/>
                </a:path>
              </a:pathLst>
            </a:custGeom>
            <a:solidFill>
              <a:srgbClr val="B2553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447" y="1509"/>
              <a:ext cx="3349" cy="2554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0" y="280"/>
                </a:cxn>
                <a:cxn ang="0">
                  <a:pos x="4" y="264"/>
                </a:cxn>
                <a:cxn ang="0">
                  <a:pos x="8" y="249"/>
                </a:cxn>
                <a:cxn ang="0">
                  <a:pos x="19" y="210"/>
                </a:cxn>
                <a:cxn ang="0">
                  <a:pos x="35" y="176"/>
                </a:cxn>
                <a:cxn ang="0">
                  <a:pos x="39" y="153"/>
                </a:cxn>
                <a:cxn ang="0">
                  <a:pos x="39" y="153"/>
                </a:cxn>
                <a:cxn ang="0">
                  <a:pos x="42" y="141"/>
                </a:cxn>
                <a:cxn ang="0">
                  <a:pos x="46" y="138"/>
                </a:cxn>
                <a:cxn ang="0">
                  <a:pos x="54" y="134"/>
                </a:cxn>
                <a:cxn ang="0">
                  <a:pos x="73" y="134"/>
                </a:cxn>
                <a:cxn ang="0">
                  <a:pos x="88" y="130"/>
                </a:cxn>
                <a:cxn ang="0">
                  <a:pos x="88" y="130"/>
                </a:cxn>
                <a:cxn ang="0">
                  <a:pos x="115" y="122"/>
                </a:cxn>
                <a:cxn ang="0">
                  <a:pos x="142" y="107"/>
                </a:cxn>
                <a:cxn ang="0">
                  <a:pos x="177" y="88"/>
                </a:cxn>
                <a:cxn ang="0">
                  <a:pos x="177" y="88"/>
                </a:cxn>
                <a:cxn ang="0">
                  <a:pos x="196" y="42"/>
                </a:cxn>
                <a:cxn ang="0">
                  <a:pos x="204" y="7"/>
                </a:cxn>
                <a:cxn ang="0">
                  <a:pos x="514" y="0"/>
                </a:cxn>
                <a:cxn ang="0">
                  <a:pos x="514" y="49"/>
                </a:cxn>
                <a:cxn ang="0">
                  <a:pos x="779" y="145"/>
                </a:cxn>
                <a:cxn ang="0">
                  <a:pos x="779" y="195"/>
                </a:cxn>
                <a:cxn ang="0">
                  <a:pos x="3330" y="230"/>
                </a:cxn>
                <a:cxn ang="0">
                  <a:pos x="3349" y="1154"/>
                </a:cxn>
                <a:cxn ang="0">
                  <a:pos x="3292" y="1162"/>
                </a:cxn>
                <a:cxn ang="0">
                  <a:pos x="3292" y="2343"/>
                </a:cxn>
                <a:cxn ang="0">
                  <a:pos x="1021" y="2554"/>
                </a:cxn>
              </a:cxnLst>
              <a:rect l="0" t="0" r="r" b="b"/>
              <a:pathLst>
                <a:path w="3349" h="2554">
                  <a:moveTo>
                    <a:pt x="0" y="280"/>
                  </a:moveTo>
                  <a:lnTo>
                    <a:pt x="0" y="280"/>
                  </a:lnTo>
                  <a:lnTo>
                    <a:pt x="4" y="264"/>
                  </a:lnTo>
                  <a:lnTo>
                    <a:pt x="8" y="249"/>
                  </a:lnTo>
                  <a:lnTo>
                    <a:pt x="19" y="210"/>
                  </a:lnTo>
                  <a:lnTo>
                    <a:pt x="35" y="176"/>
                  </a:lnTo>
                  <a:lnTo>
                    <a:pt x="39" y="153"/>
                  </a:lnTo>
                  <a:lnTo>
                    <a:pt x="39" y="153"/>
                  </a:lnTo>
                  <a:lnTo>
                    <a:pt x="42" y="141"/>
                  </a:lnTo>
                  <a:lnTo>
                    <a:pt x="46" y="138"/>
                  </a:lnTo>
                  <a:lnTo>
                    <a:pt x="54" y="134"/>
                  </a:lnTo>
                  <a:lnTo>
                    <a:pt x="73" y="134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15" y="122"/>
                  </a:lnTo>
                  <a:lnTo>
                    <a:pt x="142" y="107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96" y="42"/>
                  </a:lnTo>
                  <a:lnTo>
                    <a:pt x="204" y="7"/>
                  </a:lnTo>
                  <a:lnTo>
                    <a:pt x="514" y="0"/>
                  </a:lnTo>
                  <a:lnTo>
                    <a:pt x="514" y="49"/>
                  </a:lnTo>
                  <a:lnTo>
                    <a:pt x="779" y="145"/>
                  </a:lnTo>
                  <a:lnTo>
                    <a:pt x="779" y="195"/>
                  </a:lnTo>
                  <a:lnTo>
                    <a:pt x="3330" y="230"/>
                  </a:lnTo>
                  <a:lnTo>
                    <a:pt x="3349" y="1154"/>
                  </a:lnTo>
                  <a:lnTo>
                    <a:pt x="3292" y="1162"/>
                  </a:lnTo>
                  <a:lnTo>
                    <a:pt x="3292" y="2343"/>
                  </a:lnTo>
                  <a:lnTo>
                    <a:pt x="1021" y="255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San Diego Region Watersheds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4422" y="174625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San Juan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422" y="19748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Santa Margarita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514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Arial Narrow" pitchFamily="34" charset="0"/>
              </a:rPr>
              <a:t>Orange County</a:t>
            </a:r>
            <a:endParaRPr lang="en-US" sz="1400" b="1" i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816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Arial Narrow" pitchFamily="34" charset="0"/>
              </a:rPr>
              <a:t>San Diego County</a:t>
            </a:r>
            <a:endParaRPr lang="en-US" sz="1400" b="1" i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237511" y="486896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Arial Narrow" pitchFamily="34" charset="0"/>
              </a:rPr>
              <a:t>Imperial County</a:t>
            </a:r>
            <a:endParaRPr lang="en-US" sz="1400" b="1" i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7022" y="28892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San Luis Rey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6022" y="349885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Carlsbad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6622" y="36512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San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</a:rPr>
              <a:t>Dieguito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225573">
            <a:off x="3392015" y="437577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</a:rPr>
              <a:t>Penasquitos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222" y="43370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San Diego River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2822" y="516775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Sweetwater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0717" y="5251450"/>
            <a:ext cx="74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Pueblo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1422" y="5632450"/>
            <a:ext cx="74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</a:rPr>
              <a:t>Otay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410200"/>
            <a:ext cx="74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Tijuana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762000" cy="365125"/>
          </a:xfrm>
        </p:spPr>
        <p:txBody>
          <a:bodyPr/>
          <a:lstStyle/>
          <a:p>
            <a:pPr>
              <a:defRPr/>
            </a:pPr>
            <a:fld id="{68A609E4-6B0B-457C-A19A-DB5B976EA8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San Diego County Reservoir Storage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068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Reflects historic and modern investments</a:t>
            </a:r>
          </a:p>
          <a:p>
            <a:pPr>
              <a:defRPr/>
            </a:pPr>
            <a:r>
              <a:rPr lang="en-US" b="1" dirty="0" smtClean="0"/>
              <a:t>25</a:t>
            </a:r>
            <a:r>
              <a:rPr lang="en-US" dirty="0" smtClean="0"/>
              <a:t> Reservoirs in the San Diego Region</a:t>
            </a:r>
          </a:p>
          <a:p>
            <a:pPr lvl="1">
              <a:defRPr/>
            </a:pPr>
            <a:r>
              <a:rPr lang="en-US" dirty="0" smtClean="0"/>
              <a:t>Total Storage Capacity </a:t>
            </a:r>
            <a:r>
              <a:rPr lang="en-US" b="1" dirty="0" smtClean="0"/>
              <a:t>590,000 AF</a:t>
            </a:r>
          </a:p>
          <a:p>
            <a:pPr>
              <a:defRPr/>
            </a:pPr>
            <a:r>
              <a:rPr lang="en-US" b="1" dirty="0" smtClean="0"/>
              <a:t>12 </a:t>
            </a:r>
            <a:r>
              <a:rPr lang="en-US" dirty="0" smtClean="0"/>
              <a:t>Supply reservoirs connected to aqueduct system</a:t>
            </a:r>
          </a:p>
          <a:p>
            <a:pPr>
              <a:defRPr/>
            </a:pPr>
            <a:r>
              <a:rPr lang="en-US" dirty="0" smtClean="0"/>
              <a:t>Current Regional Storage level is: </a:t>
            </a:r>
            <a:r>
              <a:rPr lang="en-US" b="1" dirty="0" smtClean="0"/>
              <a:t>395,000 AF</a:t>
            </a:r>
          </a:p>
          <a:p>
            <a:pPr lvl="1">
              <a:defRPr/>
            </a:pPr>
            <a:r>
              <a:rPr lang="en-US" dirty="0" smtClean="0"/>
              <a:t>Water Authority Storage is : </a:t>
            </a:r>
            <a:r>
              <a:rPr lang="en-US" b="1" dirty="0" smtClean="0"/>
              <a:t>47,000 AF</a:t>
            </a:r>
          </a:p>
          <a:p>
            <a:pPr>
              <a:defRPr/>
            </a:pPr>
            <a:r>
              <a:rPr lang="en-US" dirty="0" smtClean="0"/>
              <a:t>Reservoirs are owned and managed by Member Agencies (Except Olivenhain)</a:t>
            </a:r>
          </a:p>
          <a:p>
            <a:pPr>
              <a:buNone/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762000" cy="365125"/>
          </a:xfrm>
        </p:spPr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Storage Pools by Reservoir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0" y="1722437"/>
          <a:ext cx="85344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762000" cy="365125"/>
          </a:xfrm>
        </p:spPr>
        <p:txBody>
          <a:bodyPr/>
          <a:lstStyle/>
          <a:p>
            <a:pPr>
              <a:defRPr/>
            </a:pPr>
            <a:fld id="{631CE471-F356-4155-A22A-B2E59417B4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2"/>
          <p:cNvGrpSpPr/>
          <p:nvPr/>
        </p:nvGrpSpPr>
        <p:grpSpPr>
          <a:xfrm>
            <a:off x="3733800" y="685800"/>
            <a:ext cx="3048000" cy="1371600"/>
            <a:chOff x="3733800" y="685800"/>
            <a:chExt cx="3048000" cy="1371600"/>
          </a:xfrm>
        </p:grpSpPr>
        <p:sp>
          <p:nvSpPr>
            <p:cNvPr id="47" name="5-Point Star 46"/>
            <p:cNvSpPr/>
            <p:nvPr/>
          </p:nvSpPr>
          <p:spPr>
            <a:xfrm>
              <a:off x="6450407" y="1169593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4114800" y="15240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4495800" y="14478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15000" y="990600"/>
              <a:ext cx="838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err="1" smtClean="0">
                  <a:solidFill>
                    <a:srgbClr val="FFFF00"/>
                  </a:solidFill>
                </a:rPr>
                <a:t>Henshaw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62636" y="1638556"/>
              <a:ext cx="685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Dixon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95800" y="1295400"/>
              <a:ext cx="838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err="1" smtClean="0">
                  <a:solidFill>
                    <a:srgbClr val="FFFF00"/>
                  </a:solidFill>
                </a:rPr>
                <a:t>Wohlford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114800" y="1447800"/>
              <a:ext cx="76200" cy="76200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86200" y="11430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00FF00"/>
                  </a:solidFill>
                </a:rPr>
                <a:t>Escondido-Vista WTP</a:t>
              </a:r>
              <a:endParaRPr lang="en-US" sz="800" b="1" u="none" dirty="0">
                <a:solidFill>
                  <a:srgbClr val="00FF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733800" y="685800"/>
              <a:ext cx="3048000" cy="13716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791200" y="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FFFF00"/>
                </a:solidFill>
              </a:rPr>
              <a:t>Total Storage = 61,000 AF</a:t>
            </a:r>
          </a:p>
          <a:p>
            <a:r>
              <a:rPr lang="en-US" u="none" dirty="0" smtClean="0">
                <a:solidFill>
                  <a:srgbClr val="FFFF00"/>
                </a:solidFill>
              </a:rPr>
              <a:t>Treatment = 65 </a:t>
            </a:r>
            <a:r>
              <a:rPr lang="en-US" u="none" dirty="0" err="1" smtClean="0">
                <a:solidFill>
                  <a:srgbClr val="FFFF00"/>
                </a:solidFill>
              </a:rPr>
              <a:t>mgd</a:t>
            </a:r>
            <a:endParaRPr lang="en-US" u="none" dirty="0">
              <a:solidFill>
                <a:srgbClr val="FFFF00"/>
              </a:solidFill>
            </a:endParaRPr>
          </a:p>
        </p:txBody>
      </p:sp>
      <p:grpSp>
        <p:nvGrpSpPr>
          <p:cNvPr id="3" name="Group 98"/>
          <p:cNvGrpSpPr/>
          <p:nvPr/>
        </p:nvGrpSpPr>
        <p:grpSpPr>
          <a:xfrm>
            <a:off x="2514600" y="1752600"/>
            <a:ext cx="4800600" cy="3657600"/>
            <a:chOff x="2514600" y="1752600"/>
            <a:chExt cx="4800600" cy="3657600"/>
          </a:xfrm>
        </p:grpSpPr>
        <p:sp>
          <p:nvSpPr>
            <p:cNvPr id="70" name="5-Point Star 69"/>
            <p:cNvSpPr/>
            <p:nvPr/>
          </p:nvSpPr>
          <p:spPr>
            <a:xfrm>
              <a:off x="6019800" y="22098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4724400" y="35814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5-Point Star 73"/>
            <p:cNvSpPr/>
            <p:nvPr/>
          </p:nvSpPr>
          <p:spPr>
            <a:xfrm>
              <a:off x="5715000" y="39624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91200" y="2362200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Sutherland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48200" y="3733800"/>
              <a:ext cx="1143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San Vicente*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867400" y="3962400"/>
              <a:ext cx="838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El Capitan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276600" y="3581400"/>
              <a:ext cx="76200" cy="76200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43200" y="35052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00FF00"/>
                  </a:solidFill>
                </a:rPr>
                <a:t>Miramar WTP</a:t>
              </a:r>
              <a:endParaRPr lang="en-US" sz="800" b="1" u="none" dirty="0">
                <a:solidFill>
                  <a:srgbClr val="00FF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514600" y="1752600"/>
              <a:ext cx="4800600" cy="36576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5-Point Star 89"/>
            <p:cNvSpPr/>
            <p:nvPr/>
          </p:nvSpPr>
          <p:spPr>
            <a:xfrm>
              <a:off x="3352800" y="35052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276600" y="3657600"/>
              <a:ext cx="9665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Miramar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3581400" y="45720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048000" y="4495800"/>
              <a:ext cx="76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Murray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572000"/>
              <a:ext cx="76200" cy="76200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33800" y="4419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none" dirty="0" err="1" smtClean="0">
                  <a:solidFill>
                    <a:srgbClr val="00FF00"/>
                  </a:solidFill>
                </a:rPr>
                <a:t>AlvaradoWTP</a:t>
              </a:r>
              <a:endParaRPr lang="en-US" sz="800" b="1" u="none" dirty="0">
                <a:solidFill>
                  <a:srgbClr val="00FF00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943600" y="137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FFFF00"/>
                </a:solidFill>
              </a:rPr>
              <a:t>Total Storage = 243,000* AF</a:t>
            </a:r>
          </a:p>
          <a:p>
            <a:r>
              <a:rPr lang="en-US" u="none" dirty="0" smtClean="0">
                <a:solidFill>
                  <a:srgbClr val="FFFF00"/>
                </a:solidFill>
              </a:rPr>
              <a:t>Treatment = 415 </a:t>
            </a:r>
            <a:r>
              <a:rPr lang="en-US" u="none" dirty="0" err="1" smtClean="0">
                <a:solidFill>
                  <a:srgbClr val="FFFF00"/>
                </a:solidFill>
              </a:rPr>
              <a:t>mgd</a:t>
            </a:r>
            <a:endParaRPr lang="en-US" u="none" dirty="0">
              <a:solidFill>
                <a:srgbClr val="FFFF00"/>
              </a:solidFill>
            </a:endParaRPr>
          </a:p>
        </p:txBody>
      </p:sp>
      <p:grpSp>
        <p:nvGrpSpPr>
          <p:cNvPr id="4" name="Group 109"/>
          <p:cNvGrpSpPr/>
          <p:nvPr/>
        </p:nvGrpSpPr>
        <p:grpSpPr>
          <a:xfrm>
            <a:off x="2362200" y="1752600"/>
            <a:ext cx="2057400" cy="762000"/>
            <a:chOff x="2362200" y="1752600"/>
            <a:chExt cx="2057400" cy="762000"/>
          </a:xfrm>
        </p:grpSpPr>
        <p:sp>
          <p:nvSpPr>
            <p:cNvPr id="102" name="5-Point Star 101"/>
            <p:cNvSpPr/>
            <p:nvPr/>
          </p:nvSpPr>
          <p:spPr>
            <a:xfrm>
              <a:off x="3276600" y="20574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5-Point Star 102"/>
            <p:cNvSpPr/>
            <p:nvPr/>
          </p:nvSpPr>
          <p:spPr>
            <a:xfrm>
              <a:off x="3505200" y="22098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00400" y="1828800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Olivenhain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429000" y="2057400"/>
              <a:ext cx="838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Hodges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200400" y="2133600"/>
              <a:ext cx="76200" cy="76200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14600" y="2057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00FF00"/>
                  </a:solidFill>
                </a:rPr>
                <a:t>Olivenhain WTP</a:t>
              </a:r>
              <a:endParaRPr lang="en-US" sz="800" b="1" u="none" dirty="0">
                <a:solidFill>
                  <a:srgbClr val="00FF00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2362200" y="1752600"/>
              <a:ext cx="2057400" cy="7620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81000" y="106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FFFF00"/>
                </a:solidFill>
              </a:rPr>
              <a:t>Total Storage = 58,000 AF</a:t>
            </a:r>
          </a:p>
          <a:p>
            <a:r>
              <a:rPr lang="en-US" u="none" dirty="0" smtClean="0">
                <a:solidFill>
                  <a:srgbClr val="FFFF00"/>
                </a:solidFill>
              </a:rPr>
              <a:t>Treatment = 34 </a:t>
            </a:r>
            <a:r>
              <a:rPr lang="en-US" u="none" dirty="0" err="1" smtClean="0">
                <a:solidFill>
                  <a:srgbClr val="FFFF00"/>
                </a:solidFill>
              </a:rPr>
              <a:t>mgd</a:t>
            </a:r>
            <a:endParaRPr lang="en-US" u="none" dirty="0">
              <a:solidFill>
                <a:srgbClr val="FFFF00"/>
              </a:solidFill>
            </a:endParaRPr>
          </a:p>
        </p:txBody>
      </p:sp>
      <p:grpSp>
        <p:nvGrpSpPr>
          <p:cNvPr id="5" name="Group 122"/>
          <p:cNvGrpSpPr/>
          <p:nvPr/>
        </p:nvGrpSpPr>
        <p:grpSpPr>
          <a:xfrm>
            <a:off x="4343400" y="3124200"/>
            <a:ext cx="4038600" cy="2057400"/>
            <a:chOff x="4343400" y="3124200"/>
            <a:chExt cx="4038600" cy="2057400"/>
          </a:xfrm>
        </p:grpSpPr>
        <p:sp>
          <p:nvSpPr>
            <p:cNvPr id="114" name="5-Point Star 113"/>
            <p:cNvSpPr/>
            <p:nvPr/>
          </p:nvSpPr>
          <p:spPr>
            <a:xfrm>
              <a:off x="4876800" y="41910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800600" y="4267200"/>
              <a:ext cx="76200" cy="76200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21"/>
            <p:cNvGrpSpPr/>
            <p:nvPr/>
          </p:nvGrpSpPr>
          <p:grpSpPr>
            <a:xfrm>
              <a:off x="4343400" y="3124200"/>
              <a:ext cx="4038600" cy="2057400"/>
              <a:chOff x="4343400" y="3124200"/>
              <a:chExt cx="4038600" cy="2057400"/>
            </a:xfrm>
          </p:grpSpPr>
          <p:sp>
            <p:nvSpPr>
              <p:cNvPr id="113" name="5-Point Star 112"/>
              <p:cNvSpPr/>
              <p:nvPr/>
            </p:nvSpPr>
            <p:spPr>
              <a:xfrm>
                <a:off x="5638800" y="4038600"/>
                <a:ext cx="152400" cy="152400"/>
              </a:xfrm>
              <a:prstGeom prst="star5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638800" y="4191000"/>
                <a:ext cx="990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u="none" dirty="0" smtClean="0">
                    <a:solidFill>
                      <a:srgbClr val="FFFF00"/>
                    </a:solidFill>
                  </a:rPr>
                  <a:t>El Capitan</a:t>
                </a:r>
                <a:endParaRPr lang="en-US" sz="1050" b="1" u="none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953000" y="4267200"/>
                <a:ext cx="8382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u="none" dirty="0" smtClean="0">
                    <a:solidFill>
                      <a:srgbClr val="FFFF00"/>
                    </a:solidFill>
                  </a:rPr>
                  <a:t>Jennings</a:t>
                </a:r>
                <a:endParaRPr lang="en-US" sz="1050" b="1" u="none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495800" y="4267200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u="none" dirty="0" smtClean="0">
                    <a:solidFill>
                      <a:srgbClr val="00FF00"/>
                    </a:solidFill>
                  </a:rPr>
                  <a:t>Levy</a:t>
                </a:r>
              </a:p>
              <a:p>
                <a:r>
                  <a:rPr lang="en-US" sz="800" b="1" u="none" dirty="0" smtClean="0">
                    <a:solidFill>
                      <a:srgbClr val="00FF00"/>
                    </a:solidFill>
                  </a:rPr>
                  <a:t>WTP</a:t>
                </a:r>
                <a:endParaRPr lang="en-US" sz="800" b="1" u="none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343400" y="3124200"/>
                <a:ext cx="4038600" cy="20574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5-Point Star 119"/>
              <p:cNvSpPr/>
              <p:nvPr/>
            </p:nvSpPr>
            <p:spPr>
              <a:xfrm>
                <a:off x="7391400" y="3429000"/>
                <a:ext cx="152400" cy="152400"/>
              </a:xfrm>
              <a:prstGeom prst="star5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391400" y="3581400"/>
                <a:ext cx="990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u="none" dirty="0" err="1" smtClean="0">
                    <a:solidFill>
                      <a:srgbClr val="FFFF00"/>
                    </a:solidFill>
                  </a:rPr>
                  <a:t>Cuyamaca</a:t>
                </a:r>
                <a:endParaRPr lang="en-US" sz="1050" b="1" u="none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6096000" y="2514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FFFF00"/>
                </a:solidFill>
              </a:rPr>
              <a:t>Total Storage = 28,000 AF</a:t>
            </a:r>
          </a:p>
          <a:p>
            <a:r>
              <a:rPr lang="en-US" u="none" dirty="0" smtClean="0">
                <a:solidFill>
                  <a:srgbClr val="FFFF00"/>
                </a:solidFill>
              </a:rPr>
              <a:t>Treatment = 106 </a:t>
            </a:r>
            <a:r>
              <a:rPr lang="en-US" u="none" dirty="0" err="1" smtClean="0">
                <a:solidFill>
                  <a:srgbClr val="FFFF00"/>
                </a:solidFill>
              </a:rPr>
              <a:t>mgd</a:t>
            </a:r>
            <a:endParaRPr lang="en-US" u="none" dirty="0">
              <a:solidFill>
                <a:srgbClr val="FFFF00"/>
              </a:solidFill>
            </a:endParaRPr>
          </a:p>
        </p:txBody>
      </p:sp>
      <p:grpSp>
        <p:nvGrpSpPr>
          <p:cNvPr id="7" name="Group 136"/>
          <p:cNvGrpSpPr/>
          <p:nvPr/>
        </p:nvGrpSpPr>
        <p:grpSpPr>
          <a:xfrm>
            <a:off x="3048000" y="4572000"/>
            <a:ext cx="3352800" cy="1371600"/>
            <a:chOff x="3048000" y="4572000"/>
            <a:chExt cx="3352800" cy="1371600"/>
          </a:xfrm>
        </p:grpSpPr>
        <p:sp>
          <p:nvSpPr>
            <p:cNvPr id="127" name="5-Point Star 126"/>
            <p:cNvSpPr/>
            <p:nvPr/>
          </p:nvSpPr>
          <p:spPr>
            <a:xfrm>
              <a:off x="3886200" y="53340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810000" y="5486400"/>
              <a:ext cx="76200" cy="76200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53000" y="4682067"/>
              <a:ext cx="990600" cy="22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Loveland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962400" y="5291667"/>
              <a:ext cx="1219200" cy="22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Sweetwater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352800" y="5359400"/>
              <a:ext cx="762000" cy="30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00FF00"/>
                  </a:solidFill>
                </a:rPr>
                <a:t>Perdue</a:t>
              </a:r>
            </a:p>
            <a:p>
              <a:r>
                <a:rPr lang="en-US" sz="800" b="1" u="none" dirty="0" smtClean="0">
                  <a:solidFill>
                    <a:srgbClr val="00FF00"/>
                  </a:solidFill>
                </a:rPr>
                <a:t>WTP</a:t>
              </a:r>
              <a:endParaRPr lang="en-US" sz="800" b="1" u="none" dirty="0">
                <a:solidFill>
                  <a:srgbClr val="00FF00"/>
                </a:solidFill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3048000" y="4572000"/>
              <a:ext cx="3352800" cy="13716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5-Point Star 134"/>
            <p:cNvSpPr/>
            <p:nvPr/>
          </p:nvSpPr>
          <p:spPr>
            <a:xfrm>
              <a:off x="5638800" y="4817533"/>
              <a:ext cx="152400" cy="135467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5029200" y="396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FFFF00"/>
                </a:solidFill>
              </a:rPr>
              <a:t>Total Storage = 53,000 AF</a:t>
            </a:r>
          </a:p>
          <a:p>
            <a:r>
              <a:rPr lang="en-US" u="none" dirty="0" smtClean="0">
                <a:solidFill>
                  <a:srgbClr val="FFFF00"/>
                </a:solidFill>
              </a:rPr>
              <a:t>Treatment = 30 </a:t>
            </a:r>
            <a:r>
              <a:rPr lang="en-US" u="none" dirty="0" err="1" smtClean="0">
                <a:solidFill>
                  <a:srgbClr val="FFFF00"/>
                </a:solidFill>
              </a:rPr>
              <a:t>mgd</a:t>
            </a:r>
            <a:endParaRPr lang="en-US" u="none" dirty="0">
              <a:solidFill>
                <a:srgbClr val="FFFF00"/>
              </a:solidFill>
            </a:endParaRPr>
          </a:p>
        </p:txBody>
      </p:sp>
      <p:grpSp>
        <p:nvGrpSpPr>
          <p:cNvPr id="8" name="Group 149"/>
          <p:cNvGrpSpPr/>
          <p:nvPr/>
        </p:nvGrpSpPr>
        <p:grpSpPr>
          <a:xfrm>
            <a:off x="3581400" y="5486400"/>
            <a:ext cx="4953000" cy="1371600"/>
            <a:chOff x="3581400" y="5486400"/>
            <a:chExt cx="4953000" cy="1371600"/>
          </a:xfrm>
        </p:grpSpPr>
        <p:sp>
          <p:nvSpPr>
            <p:cNvPr id="140" name="5-Point Star 139"/>
            <p:cNvSpPr/>
            <p:nvPr/>
          </p:nvSpPr>
          <p:spPr>
            <a:xfrm>
              <a:off x="4267200" y="6019800"/>
              <a:ext cx="152400" cy="15240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191000" y="6172200"/>
              <a:ext cx="76200" cy="76200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791200" y="5867400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smtClean="0">
                  <a:solidFill>
                    <a:srgbClr val="FFFF00"/>
                  </a:solidFill>
                </a:rPr>
                <a:t>Barrett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43400" y="6096000"/>
              <a:ext cx="685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err="1" smtClean="0">
                  <a:solidFill>
                    <a:srgbClr val="FFFF00"/>
                  </a:solidFill>
                </a:rPr>
                <a:t>Otay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810000" y="61722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none" dirty="0" err="1" smtClean="0">
                  <a:solidFill>
                    <a:srgbClr val="00FF00"/>
                  </a:solidFill>
                </a:rPr>
                <a:t>Otay</a:t>
              </a:r>
              <a:endParaRPr lang="en-US" sz="800" b="1" u="none" dirty="0" smtClean="0">
                <a:solidFill>
                  <a:srgbClr val="00FF00"/>
                </a:solidFill>
              </a:endParaRPr>
            </a:p>
            <a:p>
              <a:r>
                <a:rPr lang="en-US" sz="800" b="1" u="none" dirty="0" smtClean="0">
                  <a:solidFill>
                    <a:srgbClr val="00FF00"/>
                  </a:solidFill>
                </a:rPr>
                <a:t>WTP</a:t>
              </a:r>
              <a:endParaRPr lang="en-US" sz="800" b="1" u="none" dirty="0">
                <a:solidFill>
                  <a:srgbClr val="00FF00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3581400" y="5486400"/>
              <a:ext cx="4953000" cy="13716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5-Point Star 145"/>
            <p:cNvSpPr/>
            <p:nvPr/>
          </p:nvSpPr>
          <p:spPr>
            <a:xfrm>
              <a:off x="6248400" y="5791200"/>
              <a:ext cx="152400" cy="135467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5-Point Star 146"/>
            <p:cNvSpPr/>
            <p:nvPr/>
          </p:nvSpPr>
          <p:spPr>
            <a:xfrm>
              <a:off x="7391400" y="5943600"/>
              <a:ext cx="152400" cy="135467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391400" y="6019800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none" dirty="0" err="1" smtClean="0">
                  <a:solidFill>
                    <a:srgbClr val="FFFF00"/>
                  </a:solidFill>
                </a:rPr>
                <a:t>Morena</a:t>
              </a:r>
              <a:endParaRPr lang="en-US" sz="1050" b="1" u="none" dirty="0">
                <a:solidFill>
                  <a:srgbClr val="FFFF00"/>
                </a:solidFill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943600" y="487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FFFF00"/>
                </a:solidFill>
              </a:rPr>
              <a:t>Total Storage = 138,000 AF</a:t>
            </a:r>
          </a:p>
          <a:p>
            <a:r>
              <a:rPr lang="en-US" u="none" dirty="0" smtClean="0">
                <a:solidFill>
                  <a:srgbClr val="FFFF00"/>
                </a:solidFill>
              </a:rPr>
              <a:t>Treatment = 40 </a:t>
            </a:r>
            <a:r>
              <a:rPr lang="en-US" u="none" dirty="0" err="1" smtClean="0">
                <a:solidFill>
                  <a:srgbClr val="FFFF00"/>
                </a:solidFill>
              </a:rPr>
              <a:t>mgd</a:t>
            </a:r>
            <a:endParaRPr lang="en-US" u="none" dirty="0">
              <a:solidFill>
                <a:srgbClr val="FFFF00"/>
              </a:solidFill>
            </a:endParaRP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83A3-776B-4DFD-9436-E1ADDE8992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98" grpId="0"/>
      <p:bldP spid="98" grpId="1"/>
      <p:bldP spid="111" grpId="0"/>
      <p:bldP spid="111" grpId="1"/>
      <p:bldP spid="125" grpId="0"/>
      <p:bldP spid="125" grpId="1"/>
      <p:bldP spid="138" grpId="0"/>
      <p:bldP spid="138" grpId="1"/>
      <p:bldP spid="151" grpId="0"/>
      <p:bldP spid="1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1938528"/>
            <a:ext cx="5334000" cy="4919472"/>
          </a:xfrm>
        </p:spPr>
        <p:txBody>
          <a:bodyPr>
            <a:normAutofit/>
          </a:bodyPr>
          <a:lstStyle/>
          <a:p>
            <a:r>
              <a:rPr lang="en-US" dirty="0" smtClean="0"/>
              <a:t>$2.5 billion regionally since 2000</a:t>
            </a:r>
          </a:p>
          <a:p>
            <a:r>
              <a:rPr lang="en-US" dirty="0" smtClean="0"/>
              <a:t>$1.5 billion Emergency/Carryover Storage Project</a:t>
            </a:r>
          </a:p>
          <a:p>
            <a:pPr lvl="1"/>
            <a:r>
              <a:rPr lang="en-US" dirty="0" smtClean="0"/>
              <a:t>New and expanded surface storage</a:t>
            </a:r>
          </a:p>
          <a:p>
            <a:pPr lvl="1"/>
            <a:r>
              <a:rPr lang="en-US" dirty="0" smtClean="0"/>
              <a:t>Reoperation of existing reservoirs</a:t>
            </a:r>
          </a:p>
          <a:p>
            <a:r>
              <a:rPr lang="en-US" dirty="0" smtClean="0"/>
              <a:t>$800 million in treatment to optimize conjunctive use of storage</a:t>
            </a:r>
          </a:p>
          <a:p>
            <a:pPr lvl="1"/>
            <a:r>
              <a:rPr lang="en-US" dirty="0" smtClean="0"/>
              <a:t>Two new treatment plants</a:t>
            </a:r>
          </a:p>
          <a:p>
            <a:pPr lvl="1"/>
            <a:r>
              <a:rPr lang="en-US" dirty="0" smtClean="0"/>
              <a:t>Expansion of three existing plants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000" b="1" dirty="0" smtClean="0"/>
              <a:t>Regional Investments In Storage Operations and Conjunctive Use Since 2000</a:t>
            </a:r>
            <a:endParaRPr lang="en-US" sz="4000" b="1" dirty="0"/>
          </a:p>
        </p:txBody>
      </p:sp>
      <p:sp>
        <p:nvSpPr>
          <p:cNvPr id="4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>
              <a:defRPr/>
            </a:pPr>
            <a:fld id="{DB6B209A-AF1C-4F67-AAF5-5833A4BEE2D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2009-10-21 DB Right Abutment Foundation Excav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1"/>
            <a:ext cx="326898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9D5647-182B-4980-B930-A627C0BD21A3}"/>
</file>

<file path=customXml/itemProps2.xml><?xml version="1.0" encoding="utf-8"?>
<ds:datastoreItem xmlns:ds="http://schemas.openxmlformats.org/officeDocument/2006/customXml" ds:itemID="{9B4C01EA-5C8D-4F2F-9C5D-429A07AE54E1}"/>
</file>

<file path=customXml/itemProps3.xml><?xml version="1.0" encoding="utf-8"?>
<ds:datastoreItem xmlns:ds="http://schemas.openxmlformats.org/officeDocument/2006/customXml" ds:itemID="{02232CB0-01D7-4E24-AFD6-93DC2978A1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7730</TotalTime>
  <Words>746</Words>
  <Application>Microsoft Office PowerPoint</Application>
  <PresentationFormat>On-screen Show (4:3)</PresentationFormat>
  <Paragraphs>218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Chart</vt:lpstr>
      <vt:lpstr>   Making the Most of our Surface Storage – a San Diego Story</vt:lpstr>
      <vt:lpstr>Overview of Presentation</vt:lpstr>
      <vt:lpstr>Slide 3</vt:lpstr>
      <vt:lpstr>Water Authority Service Area Historic and Projected Normal Year Demands </vt:lpstr>
      <vt:lpstr>San Diego Region Watersheds</vt:lpstr>
      <vt:lpstr>San Diego County Reservoir Storage Overview</vt:lpstr>
      <vt:lpstr>Storage Pools by Reservoir</vt:lpstr>
      <vt:lpstr>Slide 8</vt:lpstr>
      <vt:lpstr> Regional Investments In Storage Operations and Conjunctive Use Since 2000</vt:lpstr>
      <vt:lpstr>ESP/CSP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San Diego Regional Investments in Treatment</vt:lpstr>
      <vt:lpstr>Multi-purpose Reservoirs</vt:lpstr>
      <vt:lpstr>10 Year Reservoir Imported/Local</vt:lpstr>
      <vt:lpstr>Actual Example of Using Reservoirs to Shift Peak Demands</vt:lpstr>
      <vt:lpstr>Conclusions</vt:lpstr>
    </vt:vector>
  </TitlesOfParts>
  <Company>SDCWA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SSOA Proposal</dc:title>
  <dc:creator>Paul Gebert</dc:creator>
  <cp:lastModifiedBy>u05193</cp:lastModifiedBy>
  <cp:revision>410</cp:revision>
  <dcterms:created xsi:type="dcterms:W3CDTF">2007-11-13T17:26:06Z</dcterms:created>
  <dcterms:modified xsi:type="dcterms:W3CDTF">2011-10-26T21:27:21Z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